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11.jpg" ContentType="image/jpg"/>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14"/>
  </p:notesMasterIdLst>
  <p:sldIdLst>
    <p:sldId id="286" r:id="rId3"/>
    <p:sldId id="279" r:id="rId4"/>
    <p:sldId id="282" r:id="rId5"/>
    <p:sldId id="283" r:id="rId6"/>
    <p:sldId id="284" r:id="rId7"/>
    <p:sldId id="281" r:id="rId8"/>
    <p:sldId id="276" r:id="rId9"/>
    <p:sldId id="275" r:id="rId10"/>
    <p:sldId id="270" r:id="rId11"/>
    <p:sldId id="285" r:id="rId12"/>
    <p:sldId id="27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very, Kelly" initials="AK" lastIdx="1" clrIdx="0">
    <p:extLst>
      <p:ext uri="{19B8F6BF-5375-455C-9EA6-DF929625EA0E}">
        <p15:presenceInfo xmlns:p15="http://schemas.microsoft.com/office/powerpoint/2012/main" userId="S::Kelly.Avery@WASHOESCHOOLS.NET::9e76475b-db09-452f-ba2d-db453340536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73" autoAdjust="0"/>
    <p:restoredTop sz="94694"/>
  </p:normalViewPr>
  <p:slideViewPr>
    <p:cSldViewPr snapToGrid="0">
      <p:cViewPr varScale="1">
        <p:scale>
          <a:sx n="81" d="100"/>
          <a:sy n="81" d="100"/>
        </p:scale>
        <p:origin x="55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30BEE1-412F-47F7-9F36-9521CCF86657}" type="datetimeFigureOut">
              <a:rPr lang="en-US" smtClean="0"/>
              <a:t>1/17/2021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C05FB4-A419-4BD5-A340-E124AF3DE8CE}" type="slidenum">
              <a:rPr lang="en-US" smtClean="0"/>
              <a:t>‹#›</a:t>
            </a:fld>
            <a:endParaRPr lang="en-US"/>
          </a:p>
        </p:txBody>
      </p:sp>
    </p:spTree>
    <p:extLst>
      <p:ext uri="{BB962C8B-B14F-4D97-AF65-F5344CB8AC3E}">
        <p14:creationId xmlns:p14="http://schemas.microsoft.com/office/powerpoint/2010/main" val="862836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75765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C05FB4-A419-4BD5-A340-E124AF3DE8CE}" type="slidenum">
              <a:rPr lang="en-US" smtClean="0"/>
              <a:t>10</a:t>
            </a:fld>
            <a:endParaRPr lang="en-US"/>
          </a:p>
        </p:txBody>
      </p:sp>
    </p:spTree>
    <p:extLst>
      <p:ext uri="{BB962C8B-B14F-4D97-AF65-F5344CB8AC3E}">
        <p14:creationId xmlns:p14="http://schemas.microsoft.com/office/powerpoint/2010/main" val="585790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5F612-5A67-4621-AA2C-E23CD85508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EB1024-707C-430F-859F-00D9D871DB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7B3C34-42DE-401D-8424-38BD08FD3DA6}"/>
              </a:ext>
            </a:extLst>
          </p:cNvPr>
          <p:cNvSpPr>
            <a:spLocks noGrp="1"/>
          </p:cNvSpPr>
          <p:nvPr>
            <p:ph type="dt" sz="half" idx="10"/>
          </p:nvPr>
        </p:nvSpPr>
        <p:spPr/>
        <p:txBody>
          <a:bodyPr/>
          <a:lstStyle/>
          <a:p>
            <a:fld id="{3DCD92FE-FDDB-4B15-8EF7-F989B3723CA7}" type="datetimeFigureOut">
              <a:rPr lang="en-US" smtClean="0"/>
              <a:t>1/17/2021</a:t>
            </a:fld>
            <a:endParaRPr lang="en-US"/>
          </a:p>
        </p:txBody>
      </p:sp>
      <p:sp>
        <p:nvSpPr>
          <p:cNvPr id="5" name="Footer Placeholder 4">
            <a:extLst>
              <a:ext uri="{FF2B5EF4-FFF2-40B4-BE49-F238E27FC236}">
                <a16:creationId xmlns:a16="http://schemas.microsoft.com/office/drawing/2014/main" id="{A4C1B3AB-824C-4BF2-8A3A-65D8B2CB0A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13C268-EE1C-4825-9668-48AC65165579}"/>
              </a:ext>
            </a:extLst>
          </p:cNvPr>
          <p:cNvSpPr>
            <a:spLocks noGrp="1"/>
          </p:cNvSpPr>
          <p:nvPr>
            <p:ph type="sldNum" sz="quarter" idx="12"/>
          </p:nvPr>
        </p:nvSpPr>
        <p:spPr/>
        <p:txBody>
          <a:bodyPr/>
          <a:lstStyle/>
          <a:p>
            <a:fld id="{14CF76B8-D963-44BE-9AD2-4418421B75A2}" type="slidenum">
              <a:rPr lang="en-US" smtClean="0"/>
              <a:t>‹#›</a:t>
            </a:fld>
            <a:endParaRPr lang="en-US"/>
          </a:p>
        </p:txBody>
      </p:sp>
    </p:spTree>
    <p:extLst>
      <p:ext uri="{BB962C8B-B14F-4D97-AF65-F5344CB8AC3E}">
        <p14:creationId xmlns:p14="http://schemas.microsoft.com/office/powerpoint/2010/main" val="2628173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45B2E-411F-44F7-9E12-751D750CD1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6D15DC-B174-40D6-ACD7-CDD4AF4CD4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26224F-498D-49F0-B173-1F85346AE942}"/>
              </a:ext>
            </a:extLst>
          </p:cNvPr>
          <p:cNvSpPr>
            <a:spLocks noGrp="1"/>
          </p:cNvSpPr>
          <p:nvPr>
            <p:ph type="dt" sz="half" idx="10"/>
          </p:nvPr>
        </p:nvSpPr>
        <p:spPr/>
        <p:txBody>
          <a:bodyPr/>
          <a:lstStyle/>
          <a:p>
            <a:fld id="{3DCD92FE-FDDB-4B15-8EF7-F989B3723CA7}" type="datetimeFigureOut">
              <a:rPr lang="en-US" smtClean="0"/>
              <a:t>1/17/2021</a:t>
            </a:fld>
            <a:endParaRPr lang="en-US"/>
          </a:p>
        </p:txBody>
      </p:sp>
      <p:sp>
        <p:nvSpPr>
          <p:cNvPr id="5" name="Footer Placeholder 4">
            <a:extLst>
              <a:ext uri="{FF2B5EF4-FFF2-40B4-BE49-F238E27FC236}">
                <a16:creationId xmlns:a16="http://schemas.microsoft.com/office/drawing/2014/main" id="{7D5AB4E6-D268-487C-95C2-529C3CBFDF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B60B0B-1DE7-4A38-A535-011C0D67E579}"/>
              </a:ext>
            </a:extLst>
          </p:cNvPr>
          <p:cNvSpPr>
            <a:spLocks noGrp="1"/>
          </p:cNvSpPr>
          <p:nvPr>
            <p:ph type="sldNum" sz="quarter" idx="12"/>
          </p:nvPr>
        </p:nvSpPr>
        <p:spPr/>
        <p:txBody>
          <a:bodyPr/>
          <a:lstStyle/>
          <a:p>
            <a:fld id="{14CF76B8-D963-44BE-9AD2-4418421B75A2}" type="slidenum">
              <a:rPr lang="en-US" smtClean="0"/>
              <a:t>‹#›</a:t>
            </a:fld>
            <a:endParaRPr lang="en-US"/>
          </a:p>
        </p:txBody>
      </p:sp>
    </p:spTree>
    <p:extLst>
      <p:ext uri="{BB962C8B-B14F-4D97-AF65-F5344CB8AC3E}">
        <p14:creationId xmlns:p14="http://schemas.microsoft.com/office/powerpoint/2010/main" val="2854837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E5295F-5CCD-4DA6-8D44-867BE1CF9F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CEE9A9-9598-4728-B4D0-981BFBBF9C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1D5C93-778D-4927-A711-B350521FED6F}"/>
              </a:ext>
            </a:extLst>
          </p:cNvPr>
          <p:cNvSpPr>
            <a:spLocks noGrp="1"/>
          </p:cNvSpPr>
          <p:nvPr>
            <p:ph type="dt" sz="half" idx="10"/>
          </p:nvPr>
        </p:nvSpPr>
        <p:spPr/>
        <p:txBody>
          <a:bodyPr/>
          <a:lstStyle/>
          <a:p>
            <a:fld id="{3DCD92FE-FDDB-4B15-8EF7-F989B3723CA7}" type="datetimeFigureOut">
              <a:rPr lang="en-US" smtClean="0"/>
              <a:t>1/17/2021</a:t>
            </a:fld>
            <a:endParaRPr lang="en-US"/>
          </a:p>
        </p:txBody>
      </p:sp>
      <p:sp>
        <p:nvSpPr>
          <p:cNvPr id="5" name="Footer Placeholder 4">
            <a:extLst>
              <a:ext uri="{FF2B5EF4-FFF2-40B4-BE49-F238E27FC236}">
                <a16:creationId xmlns:a16="http://schemas.microsoft.com/office/drawing/2014/main" id="{8347E569-47D9-46BB-B6D0-2D813DEE7D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A55E3D-5117-4AA6-A8BB-D4FC35F8AEA3}"/>
              </a:ext>
            </a:extLst>
          </p:cNvPr>
          <p:cNvSpPr>
            <a:spLocks noGrp="1"/>
          </p:cNvSpPr>
          <p:nvPr>
            <p:ph type="sldNum" sz="quarter" idx="12"/>
          </p:nvPr>
        </p:nvSpPr>
        <p:spPr/>
        <p:txBody>
          <a:bodyPr/>
          <a:lstStyle/>
          <a:p>
            <a:fld id="{14CF76B8-D963-44BE-9AD2-4418421B75A2}" type="slidenum">
              <a:rPr lang="en-US" smtClean="0"/>
              <a:t>‹#›</a:t>
            </a:fld>
            <a:endParaRPr lang="en-US"/>
          </a:p>
        </p:txBody>
      </p:sp>
    </p:spTree>
    <p:extLst>
      <p:ext uri="{BB962C8B-B14F-4D97-AF65-F5344CB8AC3E}">
        <p14:creationId xmlns:p14="http://schemas.microsoft.com/office/powerpoint/2010/main" val="3412516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1/17/2021</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00000000-1234-1234-1234-123412341234}" type="slidenum">
              <a:rPr lang="en" smtClean="0"/>
              <a:pPr/>
              <a:t>‹#›</a:t>
            </a:fld>
            <a:endParaRPr lang="en"/>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0497031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1/17/2021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38821081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272729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1/17/2021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93913532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000000-1234-1234-1234-123412341234}" type="slidenum">
              <a:rPr lang="en" smtClean="0"/>
              <a:pPr/>
              <a:t>‹#›</a:t>
            </a:fld>
            <a:endParaRPr lang="en"/>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7304730"/>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000000-1234-1234-1234-123412341234}" type="slidenum">
              <a:rPr lang="en" smtClean="0"/>
              <a:pPr/>
              <a:t>‹#›</a:t>
            </a:fld>
            <a:endParaRPr lang="en"/>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9620538"/>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033832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070083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DDB86-5307-4CE3-AEDF-BBD6B68526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A09FBB-F4B8-4F30-A3AB-6A7E710279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F15AAE-CDAB-4C04-A03D-3200F0470031}"/>
              </a:ext>
            </a:extLst>
          </p:cNvPr>
          <p:cNvSpPr>
            <a:spLocks noGrp="1"/>
          </p:cNvSpPr>
          <p:nvPr>
            <p:ph type="dt" sz="half" idx="10"/>
          </p:nvPr>
        </p:nvSpPr>
        <p:spPr/>
        <p:txBody>
          <a:bodyPr/>
          <a:lstStyle/>
          <a:p>
            <a:fld id="{3DCD92FE-FDDB-4B15-8EF7-F989B3723CA7}" type="datetimeFigureOut">
              <a:rPr lang="en-US" smtClean="0"/>
              <a:t>1/17/2021</a:t>
            </a:fld>
            <a:endParaRPr lang="en-US"/>
          </a:p>
        </p:txBody>
      </p:sp>
      <p:sp>
        <p:nvSpPr>
          <p:cNvPr id="5" name="Footer Placeholder 4">
            <a:extLst>
              <a:ext uri="{FF2B5EF4-FFF2-40B4-BE49-F238E27FC236}">
                <a16:creationId xmlns:a16="http://schemas.microsoft.com/office/drawing/2014/main" id="{0AFCDD55-34AC-47EE-AD45-837D958BA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C49DD9-B8DE-4618-ACEC-39D05AA32445}"/>
              </a:ext>
            </a:extLst>
          </p:cNvPr>
          <p:cNvSpPr>
            <a:spLocks noGrp="1"/>
          </p:cNvSpPr>
          <p:nvPr>
            <p:ph type="sldNum" sz="quarter" idx="12"/>
          </p:nvPr>
        </p:nvSpPr>
        <p:spPr/>
        <p:txBody>
          <a:bodyPr/>
          <a:lstStyle/>
          <a:p>
            <a:fld id="{14CF76B8-D963-44BE-9AD2-4418421B75A2}" type="slidenum">
              <a:rPr lang="en-US" smtClean="0"/>
              <a:t>‹#›</a:t>
            </a:fld>
            <a:endParaRPr lang="en-US"/>
          </a:p>
        </p:txBody>
      </p:sp>
    </p:spTree>
    <p:extLst>
      <p:ext uri="{BB962C8B-B14F-4D97-AF65-F5344CB8AC3E}">
        <p14:creationId xmlns:p14="http://schemas.microsoft.com/office/powerpoint/2010/main" val="3686278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760518972"/>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029842077"/>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4161659"/>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4904769"/>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862862147"/>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8874846"/>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090648"/>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1607455"/>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2419635"/>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727" cy="763676"/>
          </a:xfrm>
          <a:prstGeom prst="rect">
            <a:avLst/>
          </a:prstGeom>
        </p:spPr>
        <p:txBody>
          <a:bodyPr spcFirstLastPara="1" wrap="square" lIns="113100" tIns="113100" rIns="113100" bIns="113100"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8" name="Google Shape;18;p4"/>
          <p:cNvSpPr txBox="1">
            <a:spLocks noGrp="1"/>
          </p:cNvSpPr>
          <p:nvPr>
            <p:ph type="body" idx="1"/>
          </p:nvPr>
        </p:nvSpPr>
        <p:spPr>
          <a:xfrm>
            <a:off x="415600" y="1536633"/>
            <a:ext cx="11360727" cy="4555324"/>
          </a:xfrm>
          <a:prstGeom prst="rect">
            <a:avLst/>
          </a:prstGeom>
        </p:spPr>
        <p:txBody>
          <a:bodyPr spcFirstLastPara="1" wrap="square" lIns="113100" tIns="113100" rIns="113100" bIns="113100" anchor="t" anchorCtr="0">
            <a:noAutofit/>
          </a:bodyPr>
          <a:lstStyle>
            <a:lvl1pPr marL="403433" lvl="0" indent="-324988">
              <a:spcBef>
                <a:spcPts val="0"/>
              </a:spcBef>
              <a:spcAft>
                <a:spcPts val="0"/>
              </a:spcAft>
              <a:buSzPts val="2200"/>
              <a:buChar char="●"/>
              <a:defRPr/>
            </a:lvl1pPr>
            <a:lvl2pPr marL="806867" lvl="1" indent="-296972">
              <a:spcBef>
                <a:spcPts val="1765"/>
              </a:spcBef>
              <a:spcAft>
                <a:spcPts val="0"/>
              </a:spcAft>
              <a:buSzPts val="1700"/>
              <a:buChar char="○"/>
              <a:defRPr/>
            </a:lvl2pPr>
            <a:lvl3pPr marL="1210300" lvl="2" indent="-296972">
              <a:spcBef>
                <a:spcPts val="1765"/>
              </a:spcBef>
              <a:spcAft>
                <a:spcPts val="0"/>
              </a:spcAft>
              <a:buSzPts val="1700"/>
              <a:buChar char="■"/>
              <a:defRPr/>
            </a:lvl3pPr>
            <a:lvl4pPr marL="1613733" lvl="3" indent="-296972">
              <a:spcBef>
                <a:spcPts val="1765"/>
              </a:spcBef>
              <a:spcAft>
                <a:spcPts val="0"/>
              </a:spcAft>
              <a:buSzPts val="1700"/>
              <a:buChar char="●"/>
              <a:defRPr/>
            </a:lvl4pPr>
            <a:lvl5pPr marL="2017166" lvl="4" indent="-296972">
              <a:spcBef>
                <a:spcPts val="1765"/>
              </a:spcBef>
              <a:spcAft>
                <a:spcPts val="0"/>
              </a:spcAft>
              <a:buSzPts val="1700"/>
              <a:buChar char="○"/>
              <a:defRPr/>
            </a:lvl5pPr>
            <a:lvl6pPr marL="2420600" lvl="5" indent="-296972">
              <a:spcBef>
                <a:spcPts val="1765"/>
              </a:spcBef>
              <a:spcAft>
                <a:spcPts val="0"/>
              </a:spcAft>
              <a:buSzPts val="1700"/>
              <a:buChar char="■"/>
              <a:defRPr/>
            </a:lvl6pPr>
            <a:lvl7pPr marL="2824033" lvl="6" indent="-296972">
              <a:spcBef>
                <a:spcPts val="1765"/>
              </a:spcBef>
              <a:spcAft>
                <a:spcPts val="0"/>
              </a:spcAft>
              <a:buSzPts val="1700"/>
              <a:buChar char="●"/>
              <a:defRPr/>
            </a:lvl7pPr>
            <a:lvl8pPr marL="3227466" lvl="7" indent="-296972">
              <a:spcBef>
                <a:spcPts val="1765"/>
              </a:spcBef>
              <a:spcAft>
                <a:spcPts val="0"/>
              </a:spcAft>
              <a:buSzPts val="1700"/>
              <a:buChar char="○"/>
              <a:defRPr/>
            </a:lvl8pPr>
            <a:lvl9pPr marL="3630900" lvl="8" indent="-296972">
              <a:spcBef>
                <a:spcPts val="1765"/>
              </a:spcBef>
              <a:spcAft>
                <a:spcPts val="1765"/>
              </a:spcAft>
              <a:buSzPts val="1700"/>
              <a:buChar char="■"/>
              <a:defRPr/>
            </a:lvl9pPr>
          </a:lstStyle>
          <a:p>
            <a:endParaRPr/>
          </a:p>
        </p:txBody>
      </p:sp>
      <p:sp>
        <p:nvSpPr>
          <p:cNvPr id="19" name="Google Shape;19;p4"/>
          <p:cNvSpPr txBox="1">
            <a:spLocks noGrp="1"/>
          </p:cNvSpPr>
          <p:nvPr>
            <p:ph type="sldNum" idx="12"/>
          </p:nvPr>
        </p:nvSpPr>
        <p:spPr>
          <a:xfrm>
            <a:off x="11296611" y="6217623"/>
            <a:ext cx="731636" cy="524912"/>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77422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2514B-245D-42B7-AFA1-247F5F29F2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35239D-85F1-4576-BEEA-BC5E795B86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399AFD-B2DE-4AB5-A2BC-64FA3A68A272}"/>
              </a:ext>
            </a:extLst>
          </p:cNvPr>
          <p:cNvSpPr>
            <a:spLocks noGrp="1"/>
          </p:cNvSpPr>
          <p:nvPr>
            <p:ph type="dt" sz="half" idx="10"/>
          </p:nvPr>
        </p:nvSpPr>
        <p:spPr/>
        <p:txBody>
          <a:bodyPr/>
          <a:lstStyle/>
          <a:p>
            <a:fld id="{3DCD92FE-FDDB-4B15-8EF7-F989B3723CA7}" type="datetimeFigureOut">
              <a:rPr lang="en-US" smtClean="0"/>
              <a:t>1/17/2021</a:t>
            </a:fld>
            <a:endParaRPr lang="en-US"/>
          </a:p>
        </p:txBody>
      </p:sp>
      <p:sp>
        <p:nvSpPr>
          <p:cNvPr id="5" name="Footer Placeholder 4">
            <a:extLst>
              <a:ext uri="{FF2B5EF4-FFF2-40B4-BE49-F238E27FC236}">
                <a16:creationId xmlns:a16="http://schemas.microsoft.com/office/drawing/2014/main" id="{CD713E01-4292-49FC-A7C8-19C32F93A5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D45C66-43D2-40B6-8178-3D52B37F8E1A}"/>
              </a:ext>
            </a:extLst>
          </p:cNvPr>
          <p:cNvSpPr>
            <a:spLocks noGrp="1"/>
          </p:cNvSpPr>
          <p:nvPr>
            <p:ph type="sldNum" sz="quarter" idx="12"/>
          </p:nvPr>
        </p:nvSpPr>
        <p:spPr/>
        <p:txBody>
          <a:bodyPr/>
          <a:lstStyle/>
          <a:p>
            <a:fld id="{14CF76B8-D963-44BE-9AD2-4418421B75A2}" type="slidenum">
              <a:rPr lang="en-US" smtClean="0"/>
              <a:t>‹#›</a:t>
            </a:fld>
            <a:endParaRPr lang="en-US"/>
          </a:p>
        </p:txBody>
      </p:sp>
    </p:spTree>
    <p:extLst>
      <p:ext uri="{BB962C8B-B14F-4D97-AF65-F5344CB8AC3E}">
        <p14:creationId xmlns:p14="http://schemas.microsoft.com/office/powerpoint/2010/main" val="1879476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481D3-2491-4765-B2EB-EEBBB7C87D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24DCB2-D4D1-4D16-9089-EC6E3E2941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9DCABE-7F01-4E44-9664-61E0C82A8A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B3530D-9D7E-42A9-8890-A4E56381A64C}"/>
              </a:ext>
            </a:extLst>
          </p:cNvPr>
          <p:cNvSpPr>
            <a:spLocks noGrp="1"/>
          </p:cNvSpPr>
          <p:nvPr>
            <p:ph type="dt" sz="half" idx="10"/>
          </p:nvPr>
        </p:nvSpPr>
        <p:spPr/>
        <p:txBody>
          <a:bodyPr/>
          <a:lstStyle/>
          <a:p>
            <a:fld id="{3DCD92FE-FDDB-4B15-8EF7-F989B3723CA7}" type="datetimeFigureOut">
              <a:rPr lang="en-US" smtClean="0"/>
              <a:t>1/17/2021</a:t>
            </a:fld>
            <a:endParaRPr lang="en-US"/>
          </a:p>
        </p:txBody>
      </p:sp>
      <p:sp>
        <p:nvSpPr>
          <p:cNvPr id="6" name="Footer Placeholder 5">
            <a:extLst>
              <a:ext uri="{FF2B5EF4-FFF2-40B4-BE49-F238E27FC236}">
                <a16:creationId xmlns:a16="http://schemas.microsoft.com/office/drawing/2014/main" id="{D9A18162-1354-40A3-9FD1-D9EDF03B0F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34A957-127D-488E-9310-038F2FBA3D08}"/>
              </a:ext>
            </a:extLst>
          </p:cNvPr>
          <p:cNvSpPr>
            <a:spLocks noGrp="1"/>
          </p:cNvSpPr>
          <p:nvPr>
            <p:ph type="sldNum" sz="quarter" idx="12"/>
          </p:nvPr>
        </p:nvSpPr>
        <p:spPr/>
        <p:txBody>
          <a:bodyPr/>
          <a:lstStyle/>
          <a:p>
            <a:fld id="{14CF76B8-D963-44BE-9AD2-4418421B75A2}" type="slidenum">
              <a:rPr lang="en-US" smtClean="0"/>
              <a:t>‹#›</a:t>
            </a:fld>
            <a:endParaRPr lang="en-US"/>
          </a:p>
        </p:txBody>
      </p:sp>
    </p:spTree>
    <p:extLst>
      <p:ext uri="{BB962C8B-B14F-4D97-AF65-F5344CB8AC3E}">
        <p14:creationId xmlns:p14="http://schemas.microsoft.com/office/powerpoint/2010/main" val="2971014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210FA-38F9-46DD-BF83-6AE7E14902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623288-BF56-4A0B-9F02-E0F6CE81B9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C3BCF2-D965-4CF4-BF69-7076BDEA61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707234-62E2-45DC-9069-61C1CB9DE1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6D2E8F-C077-4028-9E37-91B0E54ECF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FECAC1-6E78-4246-BBAF-81AE94EA20CA}"/>
              </a:ext>
            </a:extLst>
          </p:cNvPr>
          <p:cNvSpPr>
            <a:spLocks noGrp="1"/>
          </p:cNvSpPr>
          <p:nvPr>
            <p:ph type="dt" sz="half" idx="10"/>
          </p:nvPr>
        </p:nvSpPr>
        <p:spPr/>
        <p:txBody>
          <a:bodyPr/>
          <a:lstStyle/>
          <a:p>
            <a:fld id="{3DCD92FE-FDDB-4B15-8EF7-F989B3723CA7}" type="datetimeFigureOut">
              <a:rPr lang="en-US" smtClean="0"/>
              <a:t>1/17/2021</a:t>
            </a:fld>
            <a:endParaRPr lang="en-US"/>
          </a:p>
        </p:txBody>
      </p:sp>
      <p:sp>
        <p:nvSpPr>
          <p:cNvPr id="8" name="Footer Placeholder 7">
            <a:extLst>
              <a:ext uri="{FF2B5EF4-FFF2-40B4-BE49-F238E27FC236}">
                <a16:creationId xmlns:a16="http://schemas.microsoft.com/office/drawing/2014/main" id="{87558227-2C00-4692-8948-C43BF33E91F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1CA455-8AAD-4F08-AC14-B302A930C886}"/>
              </a:ext>
            </a:extLst>
          </p:cNvPr>
          <p:cNvSpPr>
            <a:spLocks noGrp="1"/>
          </p:cNvSpPr>
          <p:nvPr>
            <p:ph type="sldNum" sz="quarter" idx="12"/>
          </p:nvPr>
        </p:nvSpPr>
        <p:spPr/>
        <p:txBody>
          <a:bodyPr/>
          <a:lstStyle/>
          <a:p>
            <a:fld id="{14CF76B8-D963-44BE-9AD2-4418421B75A2}" type="slidenum">
              <a:rPr lang="en-US" smtClean="0"/>
              <a:t>‹#›</a:t>
            </a:fld>
            <a:endParaRPr lang="en-US"/>
          </a:p>
        </p:txBody>
      </p:sp>
    </p:spTree>
    <p:extLst>
      <p:ext uri="{BB962C8B-B14F-4D97-AF65-F5344CB8AC3E}">
        <p14:creationId xmlns:p14="http://schemas.microsoft.com/office/powerpoint/2010/main" val="478082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DA7E3-E6E0-407A-8E9F-961798DDDD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3B627F-791F-421B-B4FB-9715C51F2B69}"/>
              </a:ext>
            </a:extLst>
          </p:cNvPr>
          <p:cNvSpPr>
            <a:spLocks noGrp="1"/>
          </p:cNvSpPr>
          <p:nvPr>
            <p:ph type="dt" sz="half" idx="10"/>
          </p:nvPr>
        </p:nvSpPr>
        <p:spPr/>
        <p:txBody>
          <a:bodyPr/>
          <a:lstStyle/>
          <a:p>
            <a:fld id="{3DCD92FE-FDDB-4B15-8EF7-F989B3723CA7}" type="datetimeFigureOut">
              <a:rPr lang="en-US" smtClean="0"/>
              <a:t>1/17/2021</a:t>
            </a:fld>
            <a:endParaRPr lang="en-US"/>
          </a:p>
        </p:txBody>
      </p:sp>
      <p:sp>
        <p:nvSpPr>
          <p:cNvPr id="4" name="Footer Placeholder 3">
            <a:extLst>
              <a:ext uri="{FF2B5EF4-FFF2-40B4-BE49-F238E27FC236}">
                <a16:creationId xmlns:a16="http://schemas.microsoft.com/office/drawing/2014/main" id="{D003C1BC-6598-40F6-ABF2-85456EED74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98306D-05A7-4D20-89C5-ADA90E658809}"/>
              </a:ext>
            </a:extLst>
          </p:cNvPr>
          <p:cNvSpPr>
            <a:spLocks noGrp="1"/>
          </p:cNvSpPr>
          <p:nvPr>
            <p:ph type="sldNum" sz="quarter" idx="12"/>
          </p:nvPr>
        </p:nvSpPr>
        <p:spPr/>
        <p:txBody>
          <a:bodyPr/>
          <a:lstStyle/>
          <a:p>
            <a:fld id="{14CF76B8-D963-44BE-9AD2-4418421B75A2}" type="slidenum">
              <a:rPr lang="en-US" smtClean="0"/>
              <a:t>‹#›</a:t>
            </a:fld>
            <a:endParaRPr lang="en-US"/>
          </a:p>
        </p:txBody>
      </p:sp>
    </p:spTree>
    <p:extLst>
      <p:ext uri="{BB962C8B-B14F-4D97-AF65-F5344CB8AC3E}">
        <p14:creationId xmlns:p14="http://schemas.microsoft.com/office/powerpoint/2010/main" val="1345060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EF853F-1A6C-4EF1-A74A-C7668C08608E}"/>
              </a:ext>
            </a:extLst>
          </p:cNvPr>
          <p:cNvSpPr>
            <a:spLocks noGrp="1"/>
          </p:cNvSpPr>
          <p:nvPr>
            <p:ph type="dt" sz="half" idx="10"/>
          </p:nvPr>
        </p:nvSpPr>
        <p:spPr/>
        <p:txBody>
          <a:bodyPr/>
          <a:lstStyle/>
          <a:p>
            <a:fld id="{3DCD92FE-FDDB-4B15-8EF7-F989B3723CA7}" type="datetimeFigureOut">
              <a:rPr lang="en-US" smtClean="0"/>
              <a:t>1/17/2021</a:t>
            </a:fld>
            <a:endParaRPr lang="en-US"/>
          </a:p>
        </p:txBody>
      </p:sp>
      <p:sp>
        <p:nvSpPr>
          <p:cNvPr id="3" name="Footer Placeholder 2">
            <a:extLst>
              <a:ext uri="{FF2B5EF4-FFF2-40B4-BE49-F238E27FC236}">
                <a16:creationId xmlns:a16="http://schemas.microsoft.com/office/drawing/2014/main" id="{3D52C532-5CAE-4BDF-9330-B33CB60AA2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55E79B-CE6D-470F-AF7E-81E19FA8FB3E}"/>
              </a:ext>
            </a:extLst>
          </p:cNvPr>
          <p:cNvSpPr>
            <a:spLocks noGrp="1"/>
          </p:cNvSpPr>
          <p:nvPr>
            <p:ph type="sldNum" sz="quarter" idx="12"/>
          </p:nvPr>
        </p:nvSpPr>
        <p:spPr/>
        <p:txBody>
          <a:bodyPr/>
          <a:lstStyle/>
          <a:p>
            <a:fld id="{14CF76B8-D963-44BE-9AD2-4418421B75A2}" type="slidenum">
              <a:rPr lang="en-US" smtClean="0"/>
              <a:t>‹#›</a:t>
            </a:fld>
            <a:endParaRPr lang="en-US"/>
          </a:p>
        </p:txBody>
      </p:sp>
    </p:spTree>
    <p:extLst>
      <p:ext uri="{BB962C8B-B14F-4D97-AF65-F5344CB8AC3E}">
        <p14:creationId xmlns:p14="http://schemas.microsoft.com/office/powerpoint/2010/main" val="2159768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6960D-973B-4B76-A871-783D3A5D0B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825473-D047-4BA0-B463-7728B4482D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FDFFDF-0D2F-4007-8728-5957ECE239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890CDA-3E7B-44B6-8CF2-587AF7CFBFAE}"/>
              </a:ext>
            </a:extLst>
          </p:cNvPr>
          <p:cNvSpPr>
            <a:spLocks noGrp="1"/>
          </p:cNvSpPr>
          <p:nvPr>
            <p:ph type="dt" sz="half" idx="10"/>
          </p:nvPr>
        </p:nvSpPr>
        <p:spPr/>
        <p:txBody>
          <a:bodyPr/>
          <a:lstStyle/>
          <a:p>
            <a:fld id="{3DCD92FE-FDDB-4B15-8EF7-F989B3723CA7}" type="datetimeFigureOut">
              <a:rPr lang="en-US" smtClean="0"/>
              <a:t>1/17/2021</a:t>
            </a:fld>
            <a:endParaRPr lang="en-US"/>
          </a:p>
        </p:txBody>
      </p:sp>
      <p:sp>
        <p:nvSpPr>
          <p:cNvPr id="6" name="Footer Placeholder 5">
            <a:extLst>
              <a:ext uri="{FF2B5EF4-FFF2-40B4-BE49-F238E27FC236}">
                <a16:creationId xmlns:a16="http://schemas.microsoft.com/office/drawing/2014/main" id="{C24370B4-B40D-4520-8EC9-8432F63B30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24DF9D-ACD1-4301-A977-E85A62FCDCB6}"/>
              </a:ext>
            </a:extLst>
          </p:cNvPr>
          <p:cNvSpPr>
            <a:spLocks noGrp="1"/>
          </p:cNvSpPr>
          <p:nvPr>
            <p:ph type="sldNum" sz="quarter" idx="12"/>
          </p:nvPr>
        </p:nvSpPr>
        <p:spPr/>
        <p:txBody>
          <a:bodyPr/>
          <a:lstStyle/>
          <a:p>
            <a:fld id="{14CF76B8-D963-44BE-9AD2-4418421B75A2}" type="slidenum">
              <a:rPr lang="en-US" smtClean="0"/>
              <a:t>‹#›</a:t>
            </a:fld>
            <a:endParaRPr lang="en-US"/>
          </a:p>
        </p:txBody>
      </p:sp>
    </p:spTree>
    <p:extLst>
      <p:ext uri="{BB962C8B-B14F-4D97-AF65-F5344CB8AC3E}">
        <p14:creationId xmlns:p14="http://schemas.microsoft.com/office/powerpoint/2010/main" val="710464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C9C77-7437-4496-9514-23D278206A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715065-821E-44C0-AE7B-1EBBBD9CA9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653985-720F-434D-A53F-F3B548A58D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88CA77-8E64-4957-9640-D0DD63F1626C}"/>
              </a:ext>
            </a:extLst>
          </p:cNvPr>
          <p:cNvSpPr>
            <a:spLocks noGrp="1"/>
          </p:cNvSpPr>
          <p:nvPr>
            <p:ph type="dt" sz="half" idx="10"/>
          </p:nvPr>
        </p:nvSpPr>
        <p:spPr/>
        <p:txBody>
          <a:bodyPr/>
          <a:lstStyle/>
          <a:p>
            <a:fld id="{3DCD92FE-FDDB-4B15-8EF7-F989B3723CA7}" type="datetimeFigureOut">
              <a:rPr lang="en-US" smtClean="0"/>
              <a:t>1/17/2021</a:t>
            </a:fld>
            <a:endParaRPr lang="en-US"/>
          </a:p>
        </p:txBody>
      </p:sp>
      <p:sp>
        <p:nvSpPr>
          <p:cNvPr id="6" name="Footer Placeholder 5">
            <a:extLst>
              <a:ext uri="{FF2B5EF4-FFF2-40B4-BE49-F238E27FC236}">
                <a16:creationId xmlns:a16="http://schemas.microsoft.com/office/drawing/2014/main" id="{56F4D0C6-D244-4A61-ADA9-162E9D9B1A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51D4AE-E39A-47AE-9465-FDCCD60C3199}"/>
              </a:ext>
            </a:extLst>
          </p:cNvPr>
          <p:cNvSpPr>
            <a:spLocks noGrp="1"/>
          </p:cNvSpPr>
          <p:nvPr>
            <p:ph type="sldNum" sz="quarter" idx="12"/>
          </p:nvPr>
        </p:nvSpPr>
        <p:spPr/>
        <p:txBody>
          <a:bodyPr/>
          <a:lstStyle/>
          <a:p>
            <a:fld id="{14CF76B8-D963-44BE-9AD2-4418421B75A2}" type="slidenum">
              <a:rPr lang="en-US" smtClean="0"/>
              <a:t>‹#›</a:t>
            </a:fld>
            <a:endParaRPr lang="en-US"/>
          </a:p>
        </p:txBody>
      </p:sp>
    </p:spTree>
    <p:extLst>
      <p:ext uri="{BB962C8B-B14F-4D97-AF65-F5344CB8AC3E}">
        <p14:creationId xmlns:p14="http://schemas.microsoft.com/office/powerpoint/2010/main" val="3058916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879F71-6CB8-4425-A43E-CC9785D822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A1404C-7967-4DB1-8659-47DF373469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61A951-E1C4-446E-AB26-DE7A1D6060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CD92FE-FDDB-4B15-8EF7-F989B3723CA7}" type="datetimeFigureOut">
              <a:rPr lang="en-US" smtClean="0"/>
              <a:t>1/17/2021</a:t>
            </a:fld>
            <a:endParaRPr lang="en-US"/>
          </a:p>
        </p:txBody>
      </p:sp>
      <p:sp>
        <p:nvSpPr>
          <p:cNvPr id="5" name="Footer Placeholder 4">
            <a:extLst>
              <a:ext uri="{FF2B5EF4-FFF2-40B4-BE49-F238E27FC236}">
                <a16:creationId xmlns:a16="http://schemas.microsoft.com/office/drawing/2014/main" id="{968073AB-C8C7-47D6-ABF6-7CDE9B85F1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5C8846-0CEC-4A21-8D94-FDB557341B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CF76B8-D963-44BE-9AD2-4418421B75A2}" type="slidenum">
              <a:rPr lang="en-US" smtClean="0"/>
              <a:t>‹#›</a:t>
            </a:fld>
            <a:endParaRPr lang="en-US"/>
          </a:p>
        </p:txBody>
      </p:sp>
    </p:spTree>
    <p:extLst>
      <p:ext uri="{BB962C8B-B14F-4D97-AF65-F5344CB8AC3E}">
        <p14:creationId xmlns:p14="http://schemas.microsoft.com/office/powerpoint/2010/main" val="22586295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DCD92FE-FDDB-4B15-8EF7-F989B3723CA7}" type="datetimeFigureOut">
              <a:rPr lang="en-US" smtClean="0"/>
              <a:t>1/17/2021</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4CF76B8-D963-44BE-9AD2-4418421B75A2}" type="slidenum">
              <a:rPr lang="en-US" smtClean="0"/>
              <a:t>‹#›</a:t>
            </a:fld>
            <a:endParaRPr lang="en-US"/>
          </a:p>
        </p:txBody>
      </p:sp>
    </p:spTree>
    <p:extLst>
      <p:ext uri="{BB962C8B-B14F-4D97-AF65-F5344CB8AC3E}">
        <p14:creationId xmlns:p14="http://schemas.microsoft.com/office/powerpoint/2010/main" val="32028960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8.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hyperlink" Target="https://www.flickr.com/photos/jmeekphotography/11569935466/" TargetMode="External"/><Relationship Id="rId4" Type="http://schemas.openxmlformats.org/officeDocument/2006/relationships/image" Target="../media/image2.jpe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8.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1.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8" Type="http://schemas.openxmlformats.org/officeDocument/2006/relationships/hyperlink" Target="mailto:kedgington@washoeschools.net" TargetMode="External"/><Relationship Id="rId3" Type="http://schemas.openxmlformats.org/officeDocument/2006/relationships/slideLayout" Target="../slideLayouts/slideLayout24.xml"/><Relationship Id="rId7" Type="http://schemas.openxmlformats.org/officeDocument/2006/relationships/hyperlink" Target="mailto:kelly.avery@washoeschools.net"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8.xml"/><Relationship Id="rId7" Type="http://schemas.openxmlformats.org/officeDocument/2006/relationships/hyperlink" Target="https://bubba-production.benchmarkuniverse.com/bu/washoe/X10804"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8.xml"/><Relationship Id="rId7" Type="http://schemas.openxmlformats.org/officeDocument/2006/relationships/hyperlink" Target="https://bubba-production.benchmarkuniverse.com/bu/washoe/X10804"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8.xml"/><Relationship Id="rId7" Type="http://schemas.openxmlformats.org/officeDocument/2006/relationships/hyperlink" Target="https://bubba-production.benchmarkuniverse.com/bu/washoe/X10804"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8.xml"/><Relationship Id="rId7" Type="http://schemas.openxmlformats.org/officeDocument/2006/relationships/hyperlink" Target="https://bubba-production.benchmarkuniverse.com/bu/washoe/X10804"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8.xml"/><Relationship Id="rId7" Type="http://schemas.openxmlformats.org/officeDocument/2006/relationships/hyperlink" Target="https://bubba-production.benchmarkuniverse.com/bu/washoe/X10804"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10.jpeg"/><Relationship Id="rId4" Type="http://schemas.openxmlformats.org/officeDocument/2006/relationships/hyperlink" Target="https://www.getepic.com/"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9.xml"/><Relationship Id="rId7" Type="http://schemas.openxmlformats.org/officeDocument/2006/relationships/slide" Target="slide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13" Type="http://schemas.openxmlformats.org/officeDocument/2006/relationships/hyperlink" Target="https://pngimg.com/download/90997" TargetMode="External"/><Relationship Id="rId18" Type="http://schemas.openxmlformats.org/officeDocument/2006/relationships/image" Target="../media/image19.png"/><Relationship Id="rId26" Type="http://schemas.openxmlformats.org/officeDocument/2006/relationships/image" Target="../media/image23.png"/><Relationship Id="rId39" Type="http://schemas.openxmlformats.org/officeDocument/2006/relationships/image" Target="../media/image28.png"/><Relationship Id="rId21" Type="http://schemas.openxmlformats.org/officeDocument/2006/relationships/image" Target="../media/image21.png"/><Relationship Id="rId34" Type="http://schemas.openxmlformats.org/officeDocument/2006/relationships/image" Target="../media/image26.png"/><Relationship Id="rId42" Type="http://schemas.openxmlformats.org/officeDocument/2006/relationships/image" Target="../media/image30.png"/><Relationship Id="rId7" Type="http://schemas.openxmlformats.org/officeDocument/2006/relationships/image" Target="../media/image13.png"/><Relationship Id="rId2" Type="http://schemas.openxmlformats.org/officeDocument/2006/relationships/audio" Target="../media/media9.m4a"/><Relationship Id="rId16" Type="http://schemas.openxmlformats.org/officeDocument/2006/relationships/image" Target="../media/image18.png"/><Relationship Id="rId20" Type="http://schemas.openxmlformats.org/officeDocument/2006/relationships/hyperlink" Target="http://drawandcolor.tumblr.com/" TargetMode="External"/><Relationship Id="rId29" Type="http://schemas.openxmlformats.org/officeDocument/2006/relationships/hyperlink" Target="https://video.link/w/ng1Ab" TargetMode="External"/><Relationship Id="rId41" Type="http://schemas.openxmlformats.org/officeDocument/2006/relationships/hyperlink" Target="https://clever.discoveryeducation.com/learn/player/bce5b90f-4594-464d-af8f-3a1dbfbac99c" TargetMode="External"/><Relationship Id="rId1" Type="http://schemas.microsoft.com/office/2007/relationships/media" Target="../media/media9.m4a"/><Relationship Id="rId6" Type="http://schemas.openxmlformats.org/officeDocument/2006/relationships/image" Target="../media/image12.jpg"/><Relationship Id="rId11" Type="http://schemas.openxmlformats.org/officeDocument/2006/relationships/image" Target="../media/image15.png"/><Relationship Id="rId24" Type="http://schemas.openxmlformats.org/officeDocument/2006/relationships/image" Target="../media/image22.png"/><Relationship Id="rId32" Type="http://schemas.openxmlformats.org/officeDocument/2006/relationships/image" Target="../media/image25.png"/><Relationship Id="rId37" Type="http://schemas.openxmlformats.org/officeDocument/2006/relationships/image" Target="../media/image27.png"/><Relationship Id="rId40" Type="http://schemas.openxmlformats.org/officeDocument/2006/relationships/image" Target="../media/image29.png"/><Relationship Id="rId5" Type="http://schemas.openxmlformats.org/officeDocument/2006/relationships/image" Target="../media/image11.jpg"/><Relationship Id="rId15" Type="http://schemas.openxmlformats.org/officeDocument/2006/relationships/hyperlink" Target="https://animalcrossingwiki.de/acpc/katalog/teppiche" TargetMode="External"/><Relationship Id="rId23" Type="http://schemas.openxmlformats.org/officeDocument/2006/relationships/hyperlink" Target="https://video.link/w/V0B9b" TargetMode="External"/><Relationship Id="rId28" Type="http://schemas.openxmlformats.org/officeDocument/2006/relationships/image" Target="../media/image9.png"/><Relationship Id="rId36" Type="http://schemas.openxmlformats.org/officeDocument/2006/relationships/hyperlink" Target="https://video.link/w/RL2Ab" TargetMode="External"/><Relationship Id="rId10" Type="http://schemas.openxmlformats.org/officeDocument/2006/relationships/hyperlink" Target="https://www.ted.com/talks/william_kamkwamba_how_i_harnessed_the_wind#t-28290" TargetMode="External"/><Relationship Id="rId19" Type="http://schemas.openxmlformats.org/officeDocument/2006/relationships/image" Target="../media/image20.png"/><Relationship Id="rId31" Type="http://schemas.openxmlformats.org/officeDocument/2006/relationships/hyperlink" Target="https://video.link/w/bk1Ab" TargetMode="External"/><Relationship Id="rId4" Type="http://schemas.openxmlformats.org/officeDocument/2006/relationships/notesSlide" Target="../notesSlides/notesSlide1.xml"/><Relationship Id="rId9" Type="http://schemas.openxmlformats.org/officeDocument/2006/relationships/image" Target="../media/image14.jpg"/><Relationship Id="rId14" Type="http://schemas.openxmlformats.org/officeDocument/2006/relationships/image" Target="../media/image17.png"/><Relationship Id="rId22" Type="http://schemas.openxmlformats.org/officeDocument/2006/relationships/hyperlink" Target="http://www.pngall.com/chinese-lamp-png" TargetMode="External"/><Relationship Id="rId27" Type="http://schemas.openxmlformats.org/officeDocument/2006/relationships/hyperlink" Target="https://bubba-production.benchmarkuniverse.com/bu/washoe/X10804" TargetMode="External"/><Relationship Id="rId30" Type="http://schemas.openxmlformats.org/officeDocument/2006/relationships/image" Target="../media/image24.png"/><Relationship Id="rId35" Type="http://schemas.openxmlformats.org/officeDocument/2006/relationships/hyperlink" Target="https://video.link/w/mZ2Ab" TargetMode="External"/><Relationship Id="rId43" Type="http://schemas.openxmlformats.org/officeDocument/2006/relationships/image" Target="../media/image8.png"/><Relationship Id="rId8" Type="http://schemas.openxmlformats.org/officeDocument/2006/relationships/hyperlink" Target="http://www.libraryaware.com/1687/Posts/View/c6d578f5-cff8-4cf8-960e-52c94c7e4e55?SID=0164c0bb-0651-4646-8f3a-bf2473ecd81e" TargetMode="External"/><Relationship Id="rId3" Type="http://schemas.openxmlformats.org/officeDocument/2006/relationships/slideLayout" Target="../slideLayouts/slideLayout1.xml"/><Relationship Id="rId12" Type="http://schemas.openxmlformats.org/officeDocument/2006/relationships/image" Target="../media/image16.png"/><Relationship Id="rId17" Type="http://schemas.openxmlformats.org/officeDocument/2006/relationships/hyperlink" Target="http://pngimg.com/download/7024" TargetMode="External"/><Relationship Id="rId25" Type="http://schemas.openxmlformats.org/officeDocument/2006/relationships/hyperlink" Target="https://clever.discoveryeducation.com/learn/player/2daf9312-7f3c-48eb-8d94-af1884be98de" TargetMode="External"/><Relationship Id="rId33" Type="http://schemas.openxmlformats.org/officeDocument/2006/relationships/hyperlink" Target="https://www.getepic.com/book/44509995/frank-einstein-and-the-electro-finger-frank-einstein-series-2?utm_source=t2t&amp;utm_medium=link&amp;utm_campaign=content&amp;share=26185092342" TargetMode="External"/><Relationship Id="rId38" Type="http://schemas.openxmlformats.org/officeDocument/2006/relationships/hyperlink" Target="https://www.getepic.com/app/read/565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1" name="Picture 10">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4" name="Picture 13">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6" name="Straight Connector 15">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8" name="Rectangle 17">
            <a:extLst>
              <a:ext uri="{FF2B5EF4-FFF2-40B4-BE49-F238E27FC236}">
                <a16:creationId xmlns:a16="http://schemas.microsoft.com/office/drawing/2014/main" id="{9F1F6E2E-E2E7-4689-9E5D-51F37CB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BB728A18-FF26-43E9-AF31-9608EBA3D5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29962" cy="6856214"/>
            <a:chOff x="-15736" y="0"/>
            <a:chExt cx="12229962" cy="6856214"/>
          </a:xfrm>
        </p:grpSpPr>
        <p:pic>
          <p:nvPicPr>
            <p:cNvPr id="21" name="Picture 20">
              <a:extLst>
                <a:ext uri="{FF2B5EF4-FFF2-40B4-BE49-F238E27FC236}">
                  <a16:creationId xmlns:a16="http://schemas.microsoft.com/office/drawing/2014/main" id="{D418D479-7A49-4E09-A270-87C36ABE505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2" name="Rectangle 21">
              <a:extLst>
                <a:ext uri="{FF2B5EF4-FFF2-40B4-BE49-F238E27FC236}">
                  <a16:creationId xmlns:a16="http://schemas.microsoft.com/office/drawing/2014/main" id="{F55AC523-B142-409D-BB68-747EDDCE60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3" name="Picture 22">
              <a:extLst>
                <a:ext uri="{FF2B5EF4-FFF2-40B4-BE49-F238E27FC236}">
                  <a16:creationId xmlns:a16="http://schemas.microsoft.com/office/drawing/2014/main" id="{98FD6A06-A68E-49C5-8F1D-8945DD8C004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4" name="Picture 23">
              <a:extLst>
                <a:ext uri="{FF2B5EF4-FFF2-40B4-BE49-F238E27FC236}">
                  <a16:creationId xmlns:a16="http://schemas.microsoft.com/office/drawing/2014/main" id="{A6794A3D-A7E9-4DC9-98E4-02104E24AC3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59FC83AD-A075-4CDD-B00C-A07343ADA9CD}"/>
              </a:ext>
            </a:extLst>
          </p:cNvPr>
          <p:cNvSpPr>
            <a:spLocks noGrp="1"/>
          </p:cNvSpPr>
          <p:nvPr>
            <p:ph type="title" idx="4294967295"/>
          </p:nvPr>
        </p:nvSpPr>
        <p:spPr>
          <a:xfrm>
            <a:off x="6538034" y="1041401"/>
            <a:ext cx="4536374" cy="2478944"/>
          </a:xfrm>
        </p:spPr>
        <p:txBody>
          <a:bodyPr vert="horz" lIns="91440" tIns="45720" rIns="91440" bIns="45720" rtlCol="0" anchor="b">
            <a:normAutofit/>
          </a:bodyPr>
          <a:lstStyle/>
          <a:p>
            <a:pPr>
              <a:lnSpc>
                <a:spcPct val="90000"/>
              </a:lnSpc>
            </a:pPr>
            <a:r>
              <a:rPr lang="en-US" sz="5400" dirty="0"/>
              <a:t>Virtual Classroom Tutorial</a:t>
            </a:r>
          </a:p>
        </p:txBody>
      </p:sp>
      <p:sp>
        <p:nvSpPr>
          <p:cNvPr id="26" name="Rectangle 25">
            <a:extLst>
              <a:ext uri="{FF2B5EF4-FFF2-40B4-BE49-F238E27FC236}">
                <a16:creationId xmlns:a16="http://schemas.microsoft.com/office/drawing/2014/main" id="{7731DD8B-7A0A-47A0-BF6B-EBB4F970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4976494"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957381DB-3C51-4166-ABA6-017F292D5C8E}"/>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5053" r="2" b="2"/>
          <a:stretch/>
        </p:blipFill>
        <p:spPr>
          <a:xfrm>
            <a:off x="1412683" y="1410208"/>
            <a:ext cx="4348925" cy="3858780"/>
          </a:xfrm>
          <a:prstGeom prst="rect">
            <a:avLst/>
          </a:prstGeom>
        </p:spPr>
      </p:pic>
      <p:cxnSp>
        <p:nvCxnSpPr>
          <p:cNvPr id="28" name="Straight Connector 27">
            <a:extLst>
              <a:ext uri="{FF2B5EF4-FFF2-40B4-BE49-F238E27FC236}">
                <a16:creationId xmlns:a16="http://schemas.microsoft.com/office/drawing/2014/main" id="{10A370BF-9768-4FA0-8887-C3777F3A9C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770" y="3522131"/>
            <a:ext cx="4520638" cy="0"/>
          </a:xfrm>
          <a:prstGeom prst="line">
            <a:avLst/>
          </a:prstGeom>
        </p:spPr>
        <p:style>
          <a:lnRef idx="2">
            <a:schemeClr val="accent1"/>
          </a:lnRef>
          <a:fillRef idx="0">
            <a:schemeClr val="accent1"/>
          </a:fillRef>
          <a:effectRef idx="1">
            <a:schemeClr val="accent1"/>
          </a:effectRef>
          <a:fontRef idx="minor">
            <a:schemeClr val="tx1"/>
          </a:fontRef>
        </p:style>
      </p:cxnSp>
      <p:pic>
        <p:nvPicPr>
          <p:cNvPr id="15" name="Audio 14">
            <a:hlinkClick r:id="" action="ppaction://media"/>
            <a:extLst>
              <a:ext uri="{FF2B5EF4-FFF2-40B4-BE49-F238E27FC236}">
                <a16:creationId xmlns:a16="http://schemas.microsoft.com/office/drawing/2014/main" id="{A6A20FB4-0CB2-4DA1-8BF5-BA704C8CCC8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52238" y="6218238"/>
            <a:ext cx="487362" cy="487362"/>
          </a:xfrm>
          <a:prstGeom prst="rect">
            <a:avLst/>
          </a:prstGeom>
        </p:spPr>
      </p:pic>
      <p:sp>
        <p:nvSpPr>
          <p:cNvPr id="3" name="TextBox 2">
            <a:extLst>
              <a:ext uri="{FF2B5EF4-FFF2-40B4-BE49-F238E27FC236}">
                <a16:creationId xmlns:a16="http://schemas.microsoft.com/office/drawing/2014/main" id="{FC733E5E-DFD2-4CAF-83F6-4021DB804FA3}"/>
              </a:ext>
            </a:extLst>
          </p:cNvPr>
          <p:cNvSpPr txBox="1"/>
          <p:nvPr/>
        </p:nvSpPr>
        <p:spPr>
          <a:xfrm>
            <a:off x="6122864" y="4208988"/>
            <a:ext cx="5095033" cy="646331"/>
          </a:xfrm>
          <a:prstGeom prst="rect">
            <a:avLst/>
          </a:prstGeom>
          <a:noFill/>
        </p:spPr>
        <p:txBody>
          <a:bodyPr wrap="square" rtlCol="0">
            <a:spAutoFit/>
          </a:bodyPr>
          <a:lstStyle/>
          <a:p>
            <a:pPr algn="ctr"/>
            <a:r>
              <a:rPr lang="en-US" dirty="0">
                <a:solidFill>
                  <a:srgbClr val="201F1E"/>
                </a:solidFill>
                <a:latin typeface="arial" panose="020B0604020202020204" pitchFamily="34" charset="0"/>
              </a:rPr>
              <a:t>T</a:t>
            </a:r>
            <a:r>
              <a:rPr lang="en-US" b="0" i="0" dirty="0">
                <a:solidFill>
                  <a:srgbClr val="201F1E"/>
                </a:solidFill>
                <a:effectLst/>
                <a:latin typeface="arial" panose="020B0604020202020204" pitchFamily="34" charset="0"/>
              </a:rPr>
              <a:t>o listen to the tutorial, select </a:t>
            </a:r>
          </a:p>
          <a:p>
            <a:pPr algn="ctr"/>
            <a:r>
              <a:rPr lang="en-US" b="1" i="0" dirty="0">
                <a:solidFill>
                  <a:srgbClr val="201F1E"/>
                </a:solidFill>
                <a:effectLst/>
                <a:latin typeface="arial" panose="020B0604020202020204" pitchFamily="34" charset="0"/>
              </a:rPr>
              <a:t>Slideshow &gt; Play from Beginning</a:t>
            </a:r>
            <a:r>
              <a:rPr lang="en-US" b="0" i="0" dirty="0">
                <a:solidFill>
                  <a:srgbClr val="201F1E"/>
                </a:solidFill>
                <a:effectLst/>
                <a:latin typeface="arial" panose="020B0604020202020204" pitchFamily="34" charset="0"/>
              </a:rPr>
              <a:t> </a:t>
            </a:r>
            <a:endParaRPr lang="en-US" dirty="0"/>
          </a:p>
        </p:txBody>
      </p:sp>
    </p:spTree>
    <p:extLst>
      <p:ext uri="{BB962C8B-B14F-4D97-AF65-F5344CB8AC3E}">
        <p14:creationId xmlns:p14="http://schemas.microsoft.com/office/powerpoint/2010/main" val="1640990369"/>
      </p:ext>
    </p:extLst>
  </p:cSld>
  <p:clrMapOvr>
    <a:masterClrMapping/>
  </p:clrMapOvr>
  <mc:AlternateContent xmlns:mc="http://schemas.openxmlformats.org/markup-compatibility/2006" xmlns:p14="http://schemas.microsoft.com/office/powerpoint/2010/main">
    <mc:Choice Requires="p14">
      <p:transition spd="slow" p14:dur="2000" advTm="12425"/>
    </mc:Choice>
    <mc:Fallback xmlns="">
      <p:transition spd="slow" advTm="12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9CA4B0-C86B-4F4A-B55F-FC5D82BC48F5}"/>
              </a:ext>
            </a:extLst>
          </p:cNvPr>
          <p:cNvPicPr>
            <a:picLocks noChangeAspect="1"/>
          </p:cNvPicPr>
          <p:nvPr/>
        </p:nvPicPr>
        <p:blipFill>
          <a:blip r:embed="rId6"/>
          <a:stretch>
            <a:fillRect/>
          </a:stretch>
        </p:blipFill>
        <p:spPr>
          <a:xfrm>
            <a:off x="1704272" y="1006858"/>
            <a:ext cx="8905653" cy="4844284"/>
          </a:xfrm>
          <a:prstGeom prst="rect">
            <a:avLst/>
          </a:prstGeom>
        </p:spPr>
      </p:pic>
      <p:sp>
        <p:nvSpPr>
          <p:cNvPr id="9" name="Arrow: Right 8">
            <a:extLst>
              <a:ext uri="{FF2B5EF4-FFF2-40B4-BE49-F238E27FC236}">
                <a16:creationId xmlns:a16="http://schemas.microsoft.com/office/drawing/2014/main" id="{0AB8CAD1-C01B-45B7-972B-02E4E01F36CC}"/>
              </a:ext>
            </a:extLst>
          </p:cNvPr>
          <p:cNvSpPr/>
          <p:nvPr/>
        </p:nvSpPr>
        <p:spPr>
          <a:xfrm>
            <a:off x="725864" y="219644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CC377D5A-2F18-45DC-A1C5-DD2D6F48DA5F}"/>
              </a:ext>
            </a:extLst>
          </p:cNvPr>
          <p:cNvSpPr/>
          <p:nvPr/>
        </p:nvSpPr>
        <p:spPr>
          <a:xfrm>
            <a:off x="831539" y="306135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921318AF-DC54-4B1A-9D44-97B9109DF826}"/>
              </a:ext>
            </a:extLst>
          </p:cNvPr>
          <p:cNvSpPr/>
          <p:nvPr/>
        </p:nvSpPr>
        <p:spPr>
          <a:xfrm rot="3202695">
            <a:off x="6787299" y="3245721"/>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5FB4D30A-4E2B-4A12-9B05-93DBB68C6AD4}"/>
              </a:ext>
            </a:extLst>
          </p:cNvPr>
          <p:cNvSpPr/>
          <p:nvPr/>
        </p:nvSpPr>
        <p:spPr>
          <a:xfrm rot="7262678">
            <a:off x="6577399" y="104829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udio 12">
            <a:hlinkClick r:id="" action="ppaction://media"/>
            <a:extLst>
              <a:ext uri="{FF2B5EF4-FFF2-40B4-BE49-F238E27FC236}">
                <a16:creationId xmlns:a16="http://schemas.microsoft.com/office/drawing/2014/main" id="{C2ABCC7D-5425-43B4-B9CE-AA1FF4ABD0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54441669"/>
      </p:ext>
    </p:extLst>
  </p:cSld>
  <p:clrMapOvr>
    <a:masterClrMapping/>
  </p:clrMapOvr>
  <mc:AlternateContent xmlns:mc="http://schemas.openxmlformats.org/markup-compatibility/2006" xmlns:p14="http://schemas.microsoft.com/office/powerpoint/2010/main">
    <mc:Choice Requires="p14">
      <p:transition spd="slow" p14:dur="2000" advTm="28263"/>
    </mc:Choice>
    <mc:Fallback xmlns="">
      <p:transition spd="slow" advTm="28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32" name="Picture 31">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3" name="Rectangle 32">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4" name="Picture 33">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5" name="Picture 34">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37" name="Straight Connector 36">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39" name="Rectangle 38">
            <a:extLst>
              <a:ext uri="{FF2B5EF4-FFF2-40B4-BE49-F238E27FC236}">
                <a16:creationId xmlns:a16="http://schemas.microsoft.com/office/drawing/2014/main" id="{A440FBE6-72B7-43D4-A8EB-FDBC35FE56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647B8492-BC4D-4046-B35A-C38E03494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42" name="Picture 41">
              <a:extLst>
                <a:ext uri="{FF2B5EF4-FFF2-40B4-BE49-F238E27FC236}">
                  <a16:creationId xmlns:a16="http://schemas.microsoft.com/office/drawing/2014/main" id="{47264A7B-BD07-443B-B4AE-B7D112274D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3" name="Rectangle 42">
              <a:extLst>
                <a:ext uri="{FF2B5EF4-FFF2-40B4-BE49-F238E27FC236}">
                  <a16:creationId xmlns:a16="http://schemas.microsoft.com/office/drawing/2014/main" id="{8D9B85B4-ACC6-412B-BC6B-2163BCCDF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44" name="Picture 43">
              <a:extLst>
                <a:ext uri="{FF2B5EF4-FFF2-40B4-BE49-F238E27FC236}">
                  <a16:creationId xmlns:a16="http://schemas.microsoft.com/office/drawing/2014/main" id="{17D5E57D-F913-44D3-9AF3-FCDFAE64F7E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5" name="Picture 44">
              <a:extLst>
                <a:ext uri="{FF2B5EF4-FFF2-40B4-BE49-F238E27FC236}">
                  <a16:creationId xmlns:a16="http://schemas.microsoft.com/office/drawing/2014/main" id="{BCF01E4E-4102-455A-BC41-D5F848B9417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335340AD-586F-4304-91B3-904E7B42EE02}"/>
              </a:ext>
            </a:extLst>
          </p:cNvPr>
          <p:cNvSpPr>
            <a:spLocks noGrp="1"/>
          </p:cNvSpPr>
          <p:nvPr>
            <p:ph type="title"/>
          </p:nvPr>
        </p:nvSpPr>
        <p:spPr>
          <a:xfrm>
            <a:off x="1295402" y="982132"/>
            <a:ext cx="3660056" cy="1325373"/>
          </a:xfrm>
        </p:spPr>
        <p:txBody>
          <a:bodyPr vert="horz" lIns="91440" tIns="45720" rIns="91440" bIns="45720" rtlCol="0" anchor="b">
            <a:normAutofit/>
          </a:bodyPr>
          <a:lstStyle/>
          <a:p>
            <a:pPr algn="ctr"/>
            <a:r>
              <a:rPr lang="en-US" sz="2400"/>
              <a:t>Feedback encouraged.</a:t>
            </a:r>
          </a:p>
        </p:txBody>
      </p:sp>
      <p:cxnSp>
        <p:nvCxnSpPr>
          <p:cNvPr id="47" name="Straight Connector 46">
            <a:extLst>
              <a:ext uri="{FF2B5EF4-FFF2-40B4-BE49-F238E27FC236}">
                <a16:creationId xmlns:a16="http://schemas.microsoft.com/office/drawing/2014/main" id="{16652DC1-CA18-4263-AC06-BAB0B05EC78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 Placeholder 2">
            <a:extLst>
              <a:ext uri="{FF2B5EF4-FFF2-40B4-BE49-F238E27FC236}">
                <a16:creationId xmlns:a16="http://schemas.microsoft.com/office/drawing/2014/main" id="{3494D56B-6CC3-4879-BA37-9051A8B08E40}"/>
              </a:ext>
            </a:extLst>
          </p:cNvPr>
          <p:cNvSpPr>
            <a:spLocks noGrp="1"/>
          </p:cNvSpPr>
          <p:nvPr>
            <p:ph type="body" idx="1"/>
          </p:nvPr>
        </p:nvSpPr>
        <p:spPr>
          <a:xfrm>
            <a:off x="1295401" y="2493774"/>
            <a:ext cx="3660057" cy="3382094"/>
          </a:xfrm>
        </p:spPr>
        <p:txBody>
          <a:bodyPr vert="horz" lIns="91440" tIns="45720" rIns="91440" bIns="45720" rtlCol="0" anchor="t">
            <a:normAutofit/>
          </a:bodyPr>
          <a:lstStyle/>
          <a:p>
            <a:pPr algn="ctr">
              <a:buFont typeface="Arial"/>
              <a:buChar char="•"/>
            </a:pPr>
            <a:r>
              <a:rPr lang="en-US" sz="1600" dirty="0">
                <a:solidFill>
                  <a:schemeClr val="tx1">
                    <a:lumMod val="85000"/>
                    <a:lumOff val="15000"/>
                  </a:schemeClr>
                </a:solidFill>
              </a:rPr>
              <a:t>Kelly S. Avery </a:t>
            </a:r>
            <a:r>
              <a:rPr lang="en-US" sz="1600" dirty="0">
                <a:solidFill>
                  <a:schemeClr val="tx1">
                    <a:lumMod val="85000"/>
                    <a:lumOff val="15000"/>
                  </a:schemeClr>
                </a:solidFill>
                <a:hlinkClick r:id="rId7"/>
              </a:rPr>
              <a:t>kelly.avery@washoeschools.net</a:t>
            </a:r>
            <a:endParaRPr lang="en-US" sz="1600" dirty="0">
              <a:solidFill>
                <a:schemeClr val="tx1">
                  <a:lumMod val="85000"/>
                  <a:lumOff val="15000"/>
                </a:schemeClr>
              </a:solidFill>
            </a:endParaRPr>
          </a:p>
          <a:p>
            <a:pPr algn="ctr">
              <a:buFont typeface="Arial"/>
              <a:buChar char="•"/>
            </a:pPr>
            <a:r>
              <a:rPr lang="en-US" sz="1600" dirty="0">
                <a:solidFill>
                  <a:schemeClr val="tx1">
                    <a:lumMod val="85000"/>
                    <a:lumOff val="15000"/>
                  </a:schemeClr>
                </a:solidFill>
              </a:rPr>
              <a:t>Kacey Edgington </a:t>
            </a:r>
            <a:r>
              <a:rPr lang="en-US" sz="1600" dirty="0">
                <a:solidFill>
                  <a:schemeClr val="tx1">
                    <a:lumMod val="85000"/>
                    <a:lumOff val="15000"/>
                  </a:schemeClr>
                </a:solidFill>
                <a:hlinkClick r:id="rId8"/>
              </a:rPr>
              <a:t>kedgington@washoeschools.net</a:t>
            </a:r>
            <a:r>
              <a:rPr lang="en-US" sz="1600" dirty="0">
                <a:solidFill>
                  <a:schemeClr val="tx1">
                    <a:lumMod val="85000"/>
                    <a:lumOff val="15000"/>
                  </a:schemeClr>
                </a:solidFill>
              </a:rPr>
              <a:t> </a:t>
            </a:r>
          </a:p>
        </p:txBody>
      </p:sp>
      <p:pic>
        <p:nvPicPr>
          <p:cNvPr id="5" name="Picture 4">
            <a:extLst>
              <a:ext uri="{FF2B5EF4-FFF2-40B4-BE49-F238E27FC236}">
                <a16:creationId xmlns:a16="http://schemas.microsoft.com/office/drawing/2014/main" id="{CAAAA602-0149-41EF-8D10-9CB46B007C0F}"/>
              </a:ext>
            </a:extLst>
          </p:cNvPr>
          <p:cNvPicPr>
            <a:picLocks noChangeAspect="1"/>
          </p:cNvPicPr>
          <p:nvPr/>
        </p:nvPicPr>
        <p:blipFill rotWithShape="1">
          <a:blip r:embed="rId9"/>
          <a:srcRect l="9306" r="16093" b="2"/>
          <a:stretch/>
        </p:blipFill>
        <p:spPr>
          <a:xfrm>
            <a:off x="5418668" y="982131"/>
            <a:ext cx="5469466" cy="4893735"/>
          </a:xfrm>
          <a:prstGeom prst="rect">
            <a:avLst/>
          </a:prstGeom>
          <a:ln w="57150" cmpd="thickThin">
            <a:solidFill>
              <a:schemeClr val="tx1">
                <a:lumMod val="50000"/>
                <a:lumOff val="50000"/>
              </a:schemeClr>
            </a:solidFill>
            <a:miter lim="800000"/>
          </a:ln>
        </p:spPr>
      </p:pic>
      <p:pic>
        <p:nvPicPr>
          <p:cNvPr id="7" name="Audio 6">
            <a:hlinkClick r:id="" action="ppaction://media"/>
            <a:extLst>
              <a:ext uri="{FF2B5EF4-FFF2-40B4-BE49-F238E27FC236}">
                <a16:creationId xmlns:a16="http://schemas.microsoft.com/office/drawing/2014/main" id="{DEEA3104-7FEF-4CAE-B2EB-726177E0B6F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51636637"/>
      </p:ext>
    </p:extLst>
  </p:cSld>
  <p:clrMapOvr>
    <a:masterClrMapping/>
  </p:clrMapOvr>
  <mc:AlternateContent xmlns:mc="http://schemas.openxmlformats.org/markup-compatibility/2006" xmlns:p14="http://schemas.microsoft.com/office/powerpoint/2010/main">
    <mc:Choice Requires="p14">
      <p:transition spd="slow" p14:dur="2000" advTm="29125"/>
    </mc:Choice>
    <mc:Fallback xmlns="">
      <p:transition spd="slow" advTm="29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48" name="Picture 47">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9" name="Rectangle 48">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50" name="Picture 49">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51" name="Picture 50">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53" name="Straight Connector 52">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4" name="Title 3">
            <a:extLst>
              <a:ext uri="{FF2B5EF4-FFF2-40B4-BE49-F238E27FC236}">
                <a16:creationId xmlns:a16="http://schemas.microsoft.com/office/drawing/2014/main" id="{815FE676-CCF1-4728-8694-916A644DB1F1}"/>
              </a:ext>
            </a:extLst>
          </p:cNvPr>
          <p:cNvSpPr>
            <a:spLocks noGrp="1"/>
          </p:cNvSpPr>
          <p:nvPr>
            <p:ph type="title" idx="4294967295"/>
          </p:nvPr>
        </p:nvSpPr>
        <p:spPr>
          <a:xfrm>
            <a:off x="1295402" y="685904"/>
            <a:ext cx="9601196" cy="1303867"/>
          </a:xfrm>
        </p:spPr>
        <p:txBody>
          <a:bodyPr vert="horz" lIns="91440" tIns="45720" rIns="91440" bIns="45720" rtlCol="0" anchor="ctr">
            <a:normAutofit/>
          </a:bodyPr>
          <a:lstStyle/>
          <a:p>
            <a:pPr>
              <a:lnSpc>
                <a:spcPct val="90000"/>
              </a:lnSpc>
            </a:pPr>
            <a:r>
              <a:rPr lang="en-US" sz="3200" b="1" dirty="0"/>
              <a:t>Independent Work Virtual Classrooms</a:t>
            </a:r>
            <a:endParaRPr lang="en-US" sz="2400" dirty="0"/>
          </a:p>
        </p:txBody>
      </p:sp>
      <p:sp>
        <p:nvSpPr>
          <p:cNvPr id="3" name="TextBox 2">
            <a:extLst>
              <a:ext uri="{FF2B5EF4-FFF2-40B4-BE49-F238E27FC236}">
                <a16:creationId xmlns:a16="http://schemas.microsoft.com/office/drawing/2014/main" id="{9F529727-4A30-413C-AB81-05D38DF6E823}"/>
              </a:ext>
            </a:extLst>
          </p:cNvPr>
          <p:cNvSpPr txBox="1"/>
          <p:nvPr/>
        </p:nvSpPr>
        <p:spPr>
          <a:xfrm>
            <a:off x="1084945" y="2610333"/>
            <a:ext cx="8340147" cy="3380557"/>
          </a:xfrm>
          <a:prstGeom prst="rect">
            <a:avLst/>
          </a:prstGeom>
        </p:spPr>
        <p:txBody>
          <a:bodyPr vert="horz" lIns="91440" tIns="45720" rIns="91440" bIns="45720" rtlCol="0" anchor="t">
            <a:normAutofit/>
          </a:bodyPr>
          <a:lstStyle/>
          <a:p>
            <a:pPr marL="106461" defTabSz="457200">
              <a:lnSpc>
                <a:spcPct val="90000"/>
              </a:lnSpc>
              <a:spcBef>
                <a:spcPct val="20000"/>
              </a:spcBef>
              <a:spcAft>
                <a:spcPts val="600"/>
              </a:spcAft>
              <a:buClr>
                <a:schemeClr val="accent1"/>
              </a:buClr>
              <a:buSzPct val="115000"/>
            </a:pPr>
            <a:r>
              <a:rPr lang="en-US" sz="2000" b="1" dirty="0">
                <a:solidFill>
                  <a:schemeClr val="tx1">
                    <a:lumMod val="85000"/>
                    <a:lumOff val="15000"/>
                  </a:schemeClr>
                </a:solidFill>
                <a:sym typeface="Neucha"/>
              </a:rPr>
              <a:t>How to use these resources:</a:t>
            </a:r>
          </a:p>
          <a:p>
            <a:pPr marL="106461" defTabSz="457200">
              <a:lnSpc>
                <a:spcPct val="90000"/>
              </a:lnSpc>
              <a:spcBef>
                <a:spcPct val="20000"/>
              </a:spcBef>
              <a:spcAft>
                <a:spcPts val="600"/>
              </a:spcAft>
              <a:buClr>
                <a:schemeClr val="accent1"/>
              </a:buClr>
              <a:buSzPct val="115000"/>
              <a:buFont typeface="Arial"/>
              <a:buChar char="•"/>
            </a:pPr>
            <a:r>
              <a:rPr lang="en-US" sz="2000" dirty="0">
                <a:solidFill>
                  <a:schemeClr val="tx1">
                    <a:lumMod val="85000"/>
                    <a:lumOff val="15000"/>
                  </a:schemeClr>
                </a:solidFill>
                <a:sym typeface="Neucha"/>
              </a:rPr>
              <a:t> This virtual classroom resource is aligned to each Benchmark Unit and designed to be used during Independent Work…both independently and independent of the teachers’ lessons. (Meaning, it doesn’t have to follow any particular lesson on any particular day or in any particular order.) </a:t>
            </a:r>
          </a:p>
          <a:p>
            <a:pPr marL="106461" defTabSz="457200">
              <a:lnSpc>
                <a:spcPct val="90000"/>
              </a:lnSpc>
              <a:spcBef>
                <a:spcPct val="20000"/>
              </a:spcBef>
              <a:spcAft>
                <a:spcPts val="600"/>
              </a:spcAft>
              <a:buClr>
                <a:schemeClr val="accent1"/>
              </a:buClr>
              <a:buSzPct val="115000"/>
              <a:buFont typeface="Arial"/>
              <a:buChar char="•"/>
            </a:pPr>
            <a:endParaRPr lang="en-US" sz="1600" dirty="0">
              <a:solidFill>
                <a:schemeClr val="tx1">
                  <a:lumMod val="85000"/>
                  <a:lumOff val="15000"/>
                </a:schemeClr>
              </a:solidFill>
              <a:sym typeface="Neucha"/>
            </a:endParaRPr>
          </a:p>
          <a:p>
            <a:pPr marL="106461" defTabSz="457200">
              <a:lnSpc>
                <a:spcPct val="90000"/>
              </a:lnSpc>
              <a:spcBef>
                <a:spcPct val="20000"/>
              </a:spcBef>
              <a:spcAft>
                <a:spcPts val="600"/>
              </a:spcAft>
              <a:buClr>
                <a:schemeClr val="accent1"/>
              </a:buClr>
              <a:buSzPct val="115000"/>
              <a:buFont typeface="Arial"/>
              <a:buChar char="•"/>
            </a:pPr>
            <a:endParaRPr lang="en-US" sz="1600" dirty="0">
              <a:solidFill>
                <a:schemeClr val="tx1">
                  <a:lumMod val="85000"/>
                  <a:lumOff val="15000"/>
                </a:schemeClr>
              </a:solidFill>
              <a:sym typeface="Neucha"/>
            </a:endParaRPr>
          </a:p>
          <a:p>
            <a:pPr marL="106461" defTabSz="457200">
              <a:lnSpc>
                <a:spcPct val="90000"/>
              </a:lnSpc>
              <a:spcBef>
                <a:spcPct val="20000"/>
              </a:spcBef>
              <a:spcAft>
                <a:spcPts val="600"/>
              </a:spcAft>
              <a:buClr>
                <a:schemeClr val="accent1"/>
              </a:buClr>
              <a:buSzPct val="115000"/>
              <a:buFont typeface="Arial"/>
              <a:buChar char="•"/>
            </a:pPr>
            <a:endParaRPr lang="en-US" sz="1100" i="0" dirty="0">
              <a:solidFill>
                <a:schemeClr val="tx1">
                  <a:lumMod val="85000"/>
                  <a:lumOff val="15000"/>
                </a:schemeClr>
              </a:solidFill>
            </a:endParaRPr>
          </a:p>
        </p:txBody>
      </p:sp>
      <p:pic>
        <p:nvPicPr>
          <p:cNvPr id="11" name="Picture 10">
            <a:hlinkClick r:id="rId7"/>
            <a:extLst>
              <a:ext uri="{FF2B5EF4-FFF2-40B4-BE49-F238E27FC236}">
                <a16:creationId xmlns:a16="http://schemas.microsoft.com/office/drawing/2014/main" id="{3B32197F-FC49-4C3F-96F5-5ADEF5F24D6D}"/>
              </a:ext>
            </a:extLst>
          </p:cNvPr>
          <p:cNvPicPr>
            <a:picLocks noChangeAspect="1"/>
          </p:cNvPicPr>
          <p:nvPr/>
        </p:nvPicPr>
        <p:blipFill>
          <a:blip r:embed="rId8"/>
          <a:stretch>
            <a:fillRect/>
          </a:stretch>
        </p:blipFill>
        <p:spPr>
          <a:xfrm>
            <a:off x="9505263" y="2421466"/>
            <a:ext cx="2155720" cy="2658721"/>
          </a:xfrm>
          <a:prstGeom prst="rect">
            <a:avLst/>
          </a:prstGeom>
        </p:spPr>
      </p:pic>
      <p:pic>
        <p:nvPicPr>
          <p:cNvPr id="8" name="Audio 7">
            <a:hlinkClick r:id="" action="ppaction://media"/>
            <a:extLst>
              <a:ext uri="{FF2B5EF4-FFF2-40B4-BE49-F238E27FC236}">
                <a16:creationId xmlns:a16="http://schemas.microsoft.com/office/drawing/2014/main" id="{350E68DC-7E16-45A9-AE29-4AD8E753BB1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51521164"/>
      </p:ext>
    </p:extLst>
  </p:cSld>
  <p:clrMapOvr>
    <a:masterClrMapping/>
  </p:clrMapOvr>
  <mc:AlternateContent xmlns:mc="http://schemas.openxmlformats.org/markup-compatibility/2006" xmlns:p14="http://schemas.microsoft.com/office/powerpoint/2010/main">
    <mc:Choice Requires="p14">
      <p:transition spd="slow" p14:dur="2000" advTm="17462"/>
    </mc:Choice>
    <mc:Fallback xmlns="">
      <p:transition spd="slow" advTm="17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48" name="Picture 47">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9" name="Rectangle 48">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50" name="Picture 49">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51" name="Picture 50">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53" name="Straight Connector 52">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4" name="Title 3">
            <a:extLst>
              <a:ext uri="{FF2B5EF4-FFF2-40B4-BE49-F238E27FC236}">
                <a16:creationId xmlns:a16="http://schemas.microsoft.com/office/drawing/2014/main" id="{815FE676-CCF1-4728-8694-916A644DB1F1}"/>
              </a:ext>
            </a:extLst>
          </p:cNvPr>
          <p:cNvSpPr>
            <a:spLocks noGrp="1"/>
          </p:cNvSpPr>
          <p:nvPr>
            <p:ph type="title" idx="4294967295"/>
          </p:nvPr>
        </p:nvSpPr>
        <p:spPr>
          <a:xfrm>
            <a:off x="1295402" y="685904"/>
            <a:ext cx="9601196" cy="1303867"/>
          </a:xfrm>
        </p:spPr>
        <p:txBody>
          <a:bodyPr vert="horz" lIns="91440" tIns="45720" rIns="91440" bIns="45720" rtlCol="0" anchor="ctr">
            <a:normAutofit/>
          </a:bodyPr>
          <a:lstStyle/>
          <a:p>
            <a:pPr>
              <a:lnSpc>
                <a:spcPct val="90000"/>
              </a:lnSpc>
            </a:pPr>
            <a:r>
              <a:rPr lang="en-US" sz="3200" b="1" dirty="0"/>
              <a:t>Independent Work Virtual Classrooms</a:t>
            </a:r>
            <a:endParaRPr lang="en-US" sz="2400" dirty="0"/>
          </a:p>
        </p:txBody>
      </p:sp>
      <p:sp>
        <p:nvSpPr>
          <p:cNvPr id="3" name="TextBox 2">
            <a:extLst>
              <a:ext uri="{FF2B5EF4-FFF2-40B4-BE49-F238E27FC236}">
                <a16:creationId xmlns:a16="http://schemas.microsoft.com/office/drawing/2014/main" id="{9F529727-4A30-413C-AB81-05D38DF6E823}"/>
              </a:ext>
            </a:extLst>
          </p:cNvPr>
          <p:cNvSpPr txBox="1"/>
          <p:nvPr/>
        </p:nvSpPr>
        <p:spPr>
          <a:xfrm>
            <a:off x="1084945" y="2610333"/>
            <a:ext cx="8340147" cy="3380557"/>
          </a:xfrm>
          <a:prstGeom prst="rect">
            <a:avLst/>
          </a:prstGeom>
        </p:spPr>
        <p:txBody>
          <a:bodyPr vert="horz" lIns="91440" tIns="45720" rIns="91440" bIns="45720" rtlCol="0" anchor="t">
            <a:normAutofit/>
          </a:bodyPr>
          <a:lstStyle/>
          <a:p>
            <a:pPr marL="106461" defTabSz="457200">
              <a:lnSpc>
                <a:spcPct val="90000"/>
              </a:lnSpc>
              <a:spcBef>
                <a:spcPct val="20000"/>
              </a:spcBef>
              <a:spcAft>
                <a:spcPts val="600"/>
              </a:spcAft>
              <a:buClr>
                <a:schemeClr val="accent1"/>
              </a:buClr>
              <a:buSzPct val="115000"/>
            </a:pPr>
            <a:r>
              <a:rPr lang="en-US" sz="2000" b="1" dirty="0">
                <a:solidFill>
                  <a:schemeClr val="tx1">
                    <a:lumMod val="85000"/>
                    <a:lumOff val="15000"/>
                  </a:schemeClr>
                </a:solidFill>
                <a:sym typeface="Neucha"/>
              </a:rPr>
              <a:t>How to use these resources:</a:t>
            </a:r>
          </a:p>
          <a:p>
            <a:pPr marL="106461" defTabSz="457200">
              <a:lnSpc>
                <a:spcPct val="90000"/>
              </a:lnSpc>
              <a:spcBef>
                <a:spcPct val="20000"/>
              </a:spcBef>
              <a:spcAft>
                <a:spcPts val="600"/>
              </a:spcAft>
              <a:buClr>
                <a:schemeClr val="accent1"/>
              </a:buClr>
              <a:buSzPct val="115000"/>
              <a:buFont typeface="Arial"/>
              <a:buChar char="•"/>
            </a:pPr>
            <a:r>
              <a:rPr lang="en-US" sz="2000" dirty="0">
                <a:solidFill>
                  <a:schemeClr val="tx1">
                    <a:lumMod val="85000"/>
                    <a:lumOff val="15000"/>
                  </a:schemeClr>
                </a:solidFill>
                <a:sym typeface="Neucha"/>
              </a:rPr>
              <a:t> This virtual classroom resource is aligned to each Benchmark Unit and designed to be used during Independent Work…both independently and independent of the teachers’ lessons. (Meaning, it doesn’t have to follow any particular lesson on any particular day or in any particular order.) </a:t>
            </a:r>
          </a:p>
          <a:p>
            <a:pPr marL="106461" defTabSz="457200">
              <a:lnSpc>
                <a:spcPct val="90000"/>
              </a:lnSpc>
              <a:spcBef>
                <a:spcPct val="20000"/>
              </a:spcBef>
              <a:spcAft>
                <a:spcPts val="600"/>
              </a:spcAft>
              <a:buClr>
                <a:schemeClr val="accent1"/>
              </a:buClr>
              <a:buSzPct val="115000"/>
              <a:buFont typeface="Arial"/>
              <a:buChar char="•"/>
            </a:pPr>
            <a:r>
              <a:rPr lang="en-US" sz="2000" dirty="0">
                <a:solidFill>
                  <a:schemeClr val="tx1">
                    <a:lumMod val="85000"/>
                    <a:lumOff val="15000"/>
                  </a:schemeClr>
                </a:solidFill>
              </a:rPr>
              <a:t> Ideally, it will be used as many days as you need it at any time during your instruction. Students can re-visit the same links several times. </a:t>
            </a:r>
          </a:p>
          <a:p>
            <a:pPr marL="106461" defTabSz="457200">
              <a:lnSpc>
                <a:spcPct val="90000"/>
              </a:lnSpc>
              <a:spcBef>
                <a:spcPct val="20000"/>
              </a:spcBef>
              <a:spcAft>
                <a:spcPts val="600"/>
              </a:spcAft>
              <a:buClr>
                <a:schemeClr val="accent1"/>
              </a:buClr>
              <a:buSzPct val="115000"/>
            </a:pPr>
            <a:endParaRPr lang="en-US" sz="1600" dirty="0">
              <a:solidFill>
                <a:schemeClr val="tx1">
                  <a:lumMod val="85000"/>
                  <a:lumOff val="15000"/>
                </a:schemeClr>
              </a:solidFill>
              <a:sym typeface="Neucha"/>
            </a:endParaRPr>
          </a:p>
          <a:p>
            <a:pPr marL="106461" defTabSz="457200">
              <a:lnSpc>
                <a:spcPct val="90000"/>
              </a:lnSpc>
              <a:spcBef>
                <a:spcPct val="20000"/>
              </a:spcBef>
              <a:spcAft>
                <a:spcPts val="600"/>
              </a:spcAft>
              <a:buClr>
                <a:schemeClr val="accent1"/>
              </a:buClr>
              <a:buSzPct val="115000"/>
              <a:buFont typeface="Arial"/>
              <a:buChar char="•"/>
            </a:pPr>
            <a:endParaRPr lang="en-US" sz="1600" dirty="0">
              <a:solidFill>
                <a:schemeClr val="tx1">
                  <a:lumMod val="85000"/>
                  <a:lumOff val="15000"/>
                </a:schemeClr>
              </a:solidFill>
              <a:sym typeface="Neucha"/>
            </a:endParaRPr>
          </a:p>
          <a:p>
            <a:pPr marL="106461" defTabSz="457200">
              <a:lnSpc>
                <a:spcPct val="90000"/>
              </a:lnSpc>
              <a:spcBef>
                <a:spcPct val="20000"/>
              </a:spcBef>
              <a:spcAft>
                <a:spcPts val="600"/>
              </a:spcAft>
              <a:buClr>
                <a:schemeClr val="accent1"/>
              </a:buClr>
              <a:buSzPct val="115000"/>
              <a:buFont typeface="Arial"/>
              <a:buChar char="•"/>
            </a:pPr>
            <a:endParaRPr lang="en-US" sz="1100" i="0" dirty="0">
              <a:solidFill>
                <a:schemeClr val="tx1">
                  <a:lumMod val="85000"/>
                  <a:lumOff val="15000"/>
                </a:schemeClr>
              </a:solidFill>
            </a:endParaRPr>
          </a:p>
        </p:txBody>
      </p:sp>
      <p:pic>
        <p:nvPicPr>
          <p:cNvPr id="11" name="Picture 10">
            <a:hlinkClick r:id="rId7"/>
            <a:extLst>
              <a:ext uri="{FF2B5EF4-FFF2-40B4-BE49-F238E27FC236}">
                <a16:creationId xmlns:a16="http://schemas.microsoft.com/office/drawing/2014/main" id="{3B32197F-FC49-4C3F-96F5-5ADEF5F24D6D}"/>
              </a:ext>
            </a:extLst>
          </p:cNvPr>
          <p:cNvPicPr>
            <a:picLocks noChangeAspect="1"/>
          </p:cNvPicPr>
          <p:nvPr/>
        </p:nvPicPr>
        <p:blipFill>
          <a:blip r:embed="rId8"/>
          <a:stretch>
            <a:fillRect/>
          </a:stretch>
        </p:blipFill>
        <p:spPr>
          <a:xfrm>
            <a:off x="9505263" y="2421466"/>
            <a:ext cx="2155720" cy="2658721"/>
          </a:xfrm>
          <a:prstGeom prst="rect">
            <a:avLst/>
          </a:prstGeom>
        </p:spPr>
      </p:pic>
      <p:pic>
        <p:nvPicPr>
          <p:cNvPr id="5" name="Audio 4">
            <a:hlinkClick r:id="" action="ppaction://media"/>
            <a:extLst>
              <a:ext uri="{FF2B5EF4-FFF2-40B4-BE49-F238E27FC236}">
                <a16:creationId xmlns:a16="http://schemas.microsoft.com/office/drawing/2014/main" id="{210AA62F-6E57-40BD-8665-5AD22829D4E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11743371"/>
      </p:ext>
    </p:extLst>
  </p:cSld>
  <p:clrMapOvr>
    <a:masterClrMapping/>
  </p:clrMapOvr>
  <mc:AlternateContent xmlns:mc="http://schemas.openxmlformats.org/markup-compatibility/2006" xmlns:p14="http://schemas.microsoft.com/office/powerpoint/2010/main">
    <mc:Choice Requires="p14">
      <p:transition spd="slow" p14:dur="2000" advTm="17912"/>
    </mc:Choice>
    <mc:Fallback xmlns="">
      <p:transition spd="slow" advTm="17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48" name="Picture 47">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9" name="Rectangle 48">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50" name="Picture 49">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51" name="Picture 50">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53" name="Straight Connector 52">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4" name="Title 3">
            <a:extLst>
              <a:ext uri="{FF2B5EF4-FFF2-40B4-BE49-F238E27FC236}">
                <a16:creationId xmlns:a16="http://schemas.microsoft.com/office/drawing/2014/main" id="{815FE676-CCF1-4728-8694-916A644DB1F1}"/>
              </a:ext>
            </a:extLst>
          </p:cNvPr>
          <p:cNvSpPr>
            <a:spLocks noGrp="1"/>
          </p:cNvSpPr>
          <p:nvPr>
            <p:ph type="title" idx="4294967295"/>
          </p:nvPr>
        </p:nvSpPr>
        <p:spPr>
          <a:xfrm>
            <a:off x="1295402" y="685904"/>
            <a:ext cx="9601196" cy="1303867"/>
          </a:xfrm>
        </p:spPr>
        <p:txBody>
          <a:bodyPr vert="horz" lIns="91440" tIns="45720" rIns="91440" bIns="45720" rtlCol="0" anchor="ctr">
            <a:normAutofit/>
          </a:bodyPr>
          <a:lstStyle/>
          <a:p>
            <a:pPr>
              <a:lnSpc>
                <a:spcPct val="90000"/>
              </a:lnSpc>
            </a:pPr>
            <a:r>
              <a:rPr lang="en-US" sz="3200" b="1" dirty="0"/>
              <a:t>Independent Work Virtual Classrooms</a:t>
            </a:r>
            <a:endParaRPr lang="en-US" sz="2400" dirty="0"/>
          </a:p>
        </p:txBody>
      </p:sp>
      <p:sp>
        <p:nvSpPr>
          <p:cNvPr id="3" name="TextBox 2">
            <a:extLst>
              <a:ext uri="{FF2B5EF4-FFF2-40B4-BE49-F238E27FC236}">
                <a16:creationId xmlns:a16="http://schemas.microsoft.com/office/drawing/2014/main" id="{9F529727-4A30-413C-AB81-05D38DF6E823}"/>
              </a:ext>
            </a:extLst>
          </p:cNvPr>
          <p:cNvSpPr txBox="1"/>
          <p:nvPr/>
        </p:nvSpPr>
        <p:spPr>
          <a:xfrm>
            <a:off x="1084945" y="2610333"/>
            <a:ext cx="8340147" cy="3380557"/>
          </a:xfrm>
          <a:prstGeom prst="rect">
            <a:avLst/>
          </a:prstGeom>
        </p:spPr>
        <p:txBody>
          <a:bodyPr vert="horz" lIns="91440" tIns="45720" rIns="91440" bIns="45720" rtlCol="0" anchor="t">
            <a:normAutofit/>
          </a:bodyPr>
          <a:lstStyle/>
          <a:p>
            <a:pPr marL="106461" defTabSz="457200">
              <a:lnSpc>
                <a:spcPct val="90000"/>
              </a:lnSpc>
              <a:spcBef>
                <a:spcPct val="20000"/>
              </a:spcBef>
              <a:spcAft>
                <a:spcPts val="600"/>
              </a:spcAft>
              <a:buClr>
                <a:schemeClr val="accent1"/>
              </a:buClr>
              <a:buSzPct val="115000"/>
            </a:pPr>
            <a:r>
              <a:rPr lang="en-US" sz="2000" b="1" dirty="0">
                <a:solidFill>
                  <a:schemeClr val="tx1">
                    <a:lumMod val="85000"/>
                    <a:lumOff val="15000"/>
                  </a:schemeClr>
                </a:solidFill>
                <a:sym typeface="Neucha"/>
              </a:rPr>
              <a:t>How to use these resources:</a:t>
            </a:r>
          </a:p>
          <a:p>
            <a:pPr marL="106461" defTabSz="457200">
              <a:lnSpc>
                <a:spcPct val="90000"/>
              </a:lnSpc>
              <a:spcBef>
                <a:spcPct val="20000"/>
              </a:spcBef>
              <a:spcAft>
                <a:spcPts val="600"/>
              </a:spcAft>
              <a:buClr>
                <a:schemeClr val="accent1"/>
              </a:buClr>
              <a:buSzPct val="115000"/>
              <a:buFont typeface="Arial"/>
              <a:buChar char="•"/>
            </a:pPr>
            <a:r>
              <a:rPr lang="en-US" sz="2000" dirty="0">
                <a:solidFill>
                  <a:schemeClr val="tx1">
                    <a:lumMod val="85000"/>
                    <a:lumOff val="15000"/>
                  </a:schemeClr>
                </a:solidFill>
                <a:sym typeface="Neucha"/>
              </a:rPr>
              <a:t> This virtual classroom resource is aligned to each Benchmark Unit and designed to be used during Independent Work…both independently and independent of the teachers’ lessons. (Meaning, it doesn’t have to follow any particular lesson on any particular day or in any particular order.) </a:t>
            </a:r>
          </a:p>
          <a:p>
            <a:pPr marL="106461" defTabSz="457200">
              <a:lnSpc>
                <a:spcPct val="90000"/>
              </a:lnSpc>
              <a:spcBef>
                <a:spcPct val="20000"/>
              </a:spcBef>
              <a:spcAft>
                <a:spcPts val="600"/>
              </a:spcAft>
              <a:buClr>
                <a:schemeClr val="accent1"/>
              </a:buClr>
              <a:buSzPct val="115000"/>
              <a:buFont typeface="Arial"/>
              <a:buChar char="•"/>
            </a:pPr>
            <a:r>
              <a:rPr lang="en-US" sz="2000" dirty="0">
                <a:solidFill>
                  <a:schemeClr val="tx1">
                    <a:lumMod val="85000"/>
                    <a:lumOff val="15000"/>
                  </a:schemeClr>
                </a:solidFill>
              </a:rPr>
              <a:t> Ideally, it will be used as many days as you need it at any time during your instruction. Students can re-visit the same links several times. </a:t>
            </a:r>
          </a:p>
          <a:p>
            <a:pPr marL="106461" defTabSz="457200">
              <a:lnSpc>
                <a:spcPct val="90000"/>
              </a:lnSpc>
              <a:spcBef>
                <a:spcPct val="20000"/>
              </a:spcBef>
              <a:spcAft>
                <a:spcPts val="600"/>
              </a:spcAft>
              <a:buClr>
                <a:schemeClr val="accent1"/>
              </a:buClr>
              <a:buSzPct val="115000"/>
              <a:buFont typeface="Arial"/>
              <a:buChar char="•"/>
            </a:pPr>
            <a:r>
              <a:rPr lang="en-US" sz="2000" dirty="0">
                <a:solidFill>
                  <a:schemeClr val="tx1">
                    <a:lumMod val="85000"/>
                    <a:lumOff val="15000"/>
                  </a:schemeClr>
                </a:solidFill>
                <a:sym typeface="Neucha"/>
              </a:rPr>
              <a:t> These activities are from or connected to Benchmark Advance except for </a:t>
            </a:r>
            <a:r>
              <a:rPr lang="en-US" sz="2000" i="1" dirty="0">
                <a:solidFill>
                  <a:schemeClr val="tx1">
                    <a:lumMod val="85000"/>
                    <a:lumOff val="15000"/>
                  </a:schemeClr>
                </a:solidFill>
                <a:sym typeface="Neucha"/>
              </a:rPr>
              <a:t>the ART lesson</a:t>
            </a:r>
            <a:r>
              <a:rPr lang="en-US" sz="2000" dirty="0">
                <a:solidFill>
                  <a:schemeClr val="tx1">
                    <a:lumMod val="85000"/>
                    <a:lumOff val="15000"/>
                  </a:schemeClr>
                </a:solidFill>
                <a:sym typeface="Neucha"/>
              </a:rPr>
              <a:t>. The art should not replace a component of the curriculum.</a:t>
            </a:r>
          </a:p>
          <a:p>
            <a:pPr marL="106461" defTabSz="457200">
              <a:lnSpc>
                <a:spcPct val="90000"/>
              </a:lnSpc>
              <a:spcBef>
                <a:spcPct val="20000"/>
              </a:spcBef>
              <a:spcAft>
                <a:spcPts val="600"/>
              </a:spcAft>
              <a:buClr>
                <a:schemeClr val="accent1"/>
              </a:buClr>
              <a:buSzPct val="115000"/>
            </a:pPr>
            <a:endParaRPr lang="en-US" sz="1600" dirty="0">
              <a:solidFill>
                <a:schemeClr val="tx1">
                  <a:lumMod val="85000"/>
                  <a:lumOff val="15000"/>
                </a:schemeClr>
              </a:solidFill>
              <a:sym typeface="Neucha"/>
            </a:endParaRPr>
          </a:p>
          <a:p>
            <a:pPr marL="106461" defTabSz="457200">
              <a:lnSpc>
                <a:spcPct val="90000"/>
              </a:lnSpc>
              <a:spcBef>
                <a:spcPct val="20000"/>
              </a:spcBef>
              <a:spcAft>
                <a:spcPts val="600"/>
              </a:spcAft>
              <a:buClr>
                <a:schemeClr val="accent1"/>
              </a:buClr>
              <a:buSzPct val="115000"/>
              <a:buFont typeface="Arial"/>
              <a:buChar char="•"/>
            </a:pPr>
            <a:endParaRPr lang="en-US" sz="1600" dirty="0">
              <a:solidFill>
                <a:schemeClr val="tx1">
                  <a:lumMod val="85000"/>
                  <a:lumOff val="15000"/>
                </a:schemeClr>
              </a:solidFill>
              <a:sym typeface="Neucha"/>
            </a:endParaRPr>
          </a:p>
          <a:p>
            <a:pPr marL="106461" defTabSz="457200">
              <a:lnSpc>
                <a:spcPct val="90000"/>
              </a:lnSpc>
              <a:spcBef>
                <a:spcPct val="20000"/>
              </a:spcBef>
              <a:spcAft>
                <a:spcPts val="600"/>
              </a:spcAft>
              <a:buClr>
                <a:schemeClr val="accent1"/>
              </a:buClr>
              <a:buSzPct val="115000"/>
              <a:buFont typeface="Arial"/>
              <a:buChar char="•"/>
            </a:pPr>
            <a:endParaRPr lang="en-US" sz="1100" i="0" dirty="0">
              <a:solidFill>
                <a:schemeClr val="tx1">
                  <a:lumMod val="85000"/>
                  <a:lumOff val="15000"/>
                </a:schemeClr>
              </a:solidFill>
            </a:endParaRPr>
          </a:p>
        </p:txBody>
      </p:sp>
      <p:pic>
        <p:nvPicPr>
          <p:cNvPr id="11" name="Picture 10">
            <a:hlinkClick r:id="rId7"/>
            <a:extLst>
              <a:ext uri="{FF2B5EF4-FFF2-40B4-BE49-F238E27FC236}">
                <a16:creationId xmlns:a16="http://schemas.microsoft.com/office/drawing/2014/main" id="{3B32197F-FC49-4C3F-96F5-5ADEF5F24D6D}"/>
              </a:ext>
            </a:extLst>
          </p:cNvPr>
          <p:cNvPicPr>
            <a:picLocks noChangeAspect="1"/>
          </p:cNvPicPr>
          <p:nvPr/>
        </p:nvPicPr>
        <p:blipFill>
          <a:blip r:embed="rId8"/>
          <a:stretch>
            <a:fillRect/>
          </a:stretch>
        </p:blipFill>
        <p:spPr>
          <a:xfrm>
            <a:off x="9505263" y="2421466"/>
            <a:ext cx="2155720" cy="2658721"/>
          </a:xfrm>
          <a:prstGeom prst="rect">
            <a:avLst/>
          </a:prstGeom>
        </p:spPr>
      </p:pic>
      <p:pic>
        <p:nvPicPr>
          <p:cNvPr id="2" name="Audio 1">
            <a:hlinkClick r:id="" action="ppaction://media"/>
            <a:extLst>
              <a:ext uri="{FF2B5EF4-FFF2-40B4-BE49-F238E27FC236}">
                <a16:creationId xmlns:a16="http://schemas.microsoft.com/office/drawing/2014/main" id="{6F77FC13-11C0-48AD-BAA1-F7FFABE20BC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71034183"/>
      </p:ext>
    </p:extLst>
  </p:cSld>
  <p:clrMapOvr>
    <a:masterClrMapping/>
  </p:clrMapOvr>
  <mc:AlternateContent xmlns:mc="http://schemas.openxmlformats.org/markup-compatibility/2006" xmlns:p14="http://schemas.microsoft.com/office/powerpoint/2010/main">
    <mc:Choice Requires="p14">
      <p:transition spd="slow" p14:dur="2000" advTm="20276"/>
    </mc:Choice>
    <mc:Fallback xmlns="">
      <p:transition spd="slow" advTm="20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48" name="Picture 47">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9" name="Rectangle 48">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50" name="Picture 49">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51" name="Picture 50">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53" name="Straight Connector 52">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4" name="Title 3">
            <a:extLst>
              <a:ext uri="{FF2B5EF4-FFF2-40B4-BE49-F238E27FC236}">
                <a16:creationId xmlns:a16="http://schemas.microsoft.com/office/drawing/2014/main" id="{815FE676-CCF1-4728-8694-916A644DB1F1}"/>
              </a:ext>
            </a:extLst>
          </p:cNvPr>
          <p:cNvSpPr>
            <a:spLocks noGrp="1"/>
          </p:cNvSpPr>
          <p:nvPr>
            <p:ph type="title" idx="4294967295"/>
          </p:nvPr>
        </p:nvSpPr>
        <p:spPr>
          <a:xfrm>
            <a:off x="1295402" y="685904"/>
            <a:ext cx="9601196" cy="1303867"/>
          </a:xfrm>
        </p:spPr>
        <p:txBody>
          <a:bodyPr vert="horz" lIns="91440" tIns="45720" rIns="91440" bIns="45720" rtlCol="0" anchor="ctr">
            <a:normAutofit/>
          </a:bodyPr>
          <a:lstStyle/>
          <a:p>
            <a:pPr>
              <a:lnSpc>
                <a:spcPct val="90000"/>
              </a:lnSpc>
            </a:pPr>
            <a:r>
              <a:rPr lang="en-US" sz="3200" b="1" dirty="0"/>
              <a:t>Independent Work Virtual Classrooms</a:t>
            </a:r>
            <a:endParaRPr lang="en-US" sz="2400" dirty="0"/>
          </a:p>
        </p:txBody>
      </p:sp>
      <p:sp>
        <p:nvSpPr>
          <p:cNvPr id="3" name="TextBox 2">
            <a:extLst>
              <a:ext uri="{FF2B5EF4-FFF2-40B4-BE49-F238E27FC236}">
                <a16:creationId xmlns:a16="http://schemas.microsoft.com/office/drawing/2014/main" id="{9F529727-4A30-413C-AB81-05D38DF6E823}"/>
              </a:ext>
            </a:extLst>
          </p:cNvPr>
          <p:cNvSpPr txBox="1"/>
          <p:nvPr/>
        </p:nvSpPr>
        <p:spPr>
          <a:xfrm>
            <a:off x="1084945" y="2610333"/>
            <a:ext cx="8340147" cy="3380557"/>
          </a:xfrm>
          <a:prstGeom prst="rect">
            <a:avLst/>
          </a:prstGeom>
        </p:spPr>
        <p:txBody>
          <a:bodyPr vert="horz" lIns="91440" tIns="45720" rIns="91440" bIns="45720" rtlCol="0" anchor="t">
            <a:normAutofit lnSpcReduction="10000"/>
          </a:bodyPr>
          <a:lstStyle/>
          <a:p>
            <a:pPr marL="106461" defTabSz="457200">
              <a:lnSpc>
                <a:spcPct val="90000"/>
              </a:lnSpc>
              <a:spcBef>
                <a:spcPct val="20000"/>
              </a:spcBef>
              <a:spcAft>
                <a:spcPts val="600"/>
              </a:spcAft>
              <a:buClr>
                <a:schemeClr val="accent1"/>
              </a:buClr>
              <a:buSzPct val="115000"/>
            </a:pPr>
            <a:r>
              <a:rPr lang="en-US" sz="2000" b="1" dirty="0">
                <a:solidFill>
                  <a:schemeClr val="tx1">
                    <a:lumMod val="85000"/>
                    <a:lumOff val="15000"/>
                  </a:schemeClr>
                </a:solidFill>
                <a:sym typeface="Neucha"/>
              </a:rPr>
              <a:t>How to use these resources:</a:t>
            </a:r>
          </a:p>
          <a:p>
            <a:pPr marL="106461" defTabSz="457200">
              <a:lnSpc>
                <a:spcPct val="90000"/>
              </a:lnSpc>
              <a:spcBef>
                <a:spcPct val="20000"/>
              </a:spcBef>
              <a:spcAft>
                <a:spcPts val="600"/>
              </a:spcAft>
              <a:buClr>
                <a:schemeClr val="accent1"/>
              </a:buClr>
              <a:buSzPct val="115000"/>
              <a:buFont typeface="Arial"/>
              <a:buChar char="•"/>
            </a:pPr>
            <a:r>
              <a:rPr lang="en-US" sz="2000" dirty="0">
                <a:solidFill>
                  <a:schemeClr val="tx1">
                    <a:lumMod val="85000"/>
                    <a:lumOff val="15000"/>
                  </a:schemeClr>
                </a:solidFill>
                <a:sym typeface="Neucha"/>
              </a:rPr>
              <a:t> This virtual classroom resource is aligned to each Benchmark Unit and designed to be used during Independent Work…both independently and independent of the teachers’ lessons. (Meaning, it doesn’t have to follow any particular lesson on any particular day or in any particular order.) </a:t>
            </a:r>
          </a:p>
          <a:p>
            <a:pPr marL="106461" defTabSz="457200">
              <a:lnSpc>
                <a:spcPct val="90000"/>
              </a:lnSpc>
              <a:spcBef>
                <a:spcPct val="20000"/>
              </a:spcBef>
              <a:spcAft>
                <a:spcPts val="600"/>
              </a:spcAft>
              <a:buClr>
                <a:schemeClr val="accent1"/>
              </a:buClr>
              <a:buSzPct val="115000"/>
              <a:buFont typeface="Arial"/>
              <a:buChar char="•"/>
            </a:pPr>
            <a:r>
              <a:rPr lang="en-US" sz="2000" dirty="0">
                <a:solidFill>
                  <a:schemeClr val="tx1">
                    <a:lumMod val="85000"/>
                    <a:lumOff val="15000"/>
                  </a:schemeClr>
                </a:solidFill>
              </a:rPr>
              <a:t> Ideally, it will be used as many days as you need it at any time during your instruction. Students can re-visit the same links several times. </a:t>
            </a:r>
          </a:p>
          <a:p>
            <a:pPr marL="106461" defTabSz="457200">
              <a:lnSpc>
                <a:spcPct val="90000"/>
              </a:lnSpc>
              <a:spcBef>
                <a:spcPct val="20000"/>
              </a:spcBef>
              <a:spcAft>
                <a:spcPts val="600"/>
              </a:spcAft>
              <a:buClr>
                <a:schemeClr val="accent1"/>
              </a:buClr>
              <a:buSzPct val="115000"/>
              <a:buFont typeface="Arial"/>
              <a:buChar char="•"/>
            </a:pPr>
            <a:r>
              <a:rPr lang="en-US" sz="2000" dirty="0">
                <a:solidFill>
                  <a:schemeClr val="tx1">
                    <a:lumMod val="85000"/>
                    <a:lumOff val="15000"/>
                  </a:schemeClr>
                </a:solidFill>
                <a:sym typeface="Neucha"/>
              </a:rPr>
              <a:t> These activities are from or connected to Benchmark Advance except for </a:t>
            </a:r>
            <a:r>
              <a:rPr lang="en-US" sz="2000" i="1" dirty="0">
                <a:solidFill>
                  <a:schemeClr val="tx1">
                    <a:lumMod val="85000"/>
                    <a:lumOff val="15000"/>
                  </a:schemeClr>
                </a:solidFill>
                <a:sym typeface="Neucha"/>
              </a:rPr>
              <a:t>the ART lesson</a:t>
            </a:r>
            <a:r>
              <a:rPr lang="en-US" sz="2000" dirty="0">
                <a:solidFill>
                  <a:schemeClr val="tx1">
                    <a:lumMod val="85000"/>
                    <a:lumOff val="15000"/>
                  </a:schemeClr>
                </a:solidFill>
                <a:sym typeface="Neucha"/>
              </a:rPr>
              <a:t>. The art should not replace a component of the curriculum.</a:t>
            </a:r>
          </a:p>
          <a:p>
            <a:pPr marL="106461" defTabSz="457200">
              <a:lnSpc>
                <a:spcPct val="90000"/>
              </a:lnSpc>
              <a:spcBef>
                <a:spcPct val="20000"/>
              </a:spcBef>
              <a:spcAft>
                <a:spcPts val="600"/>
              </a:spcAft>
              <a:buClr>
                <a:schemeClr val="accent1"/>
              </a:buClr>
              <a:buSzPct val="115000"/>
              <a:buFont typeface="Arial"/>
              <a:buChar char="•"/>
            </a:pPr>
            <a:r>
              <a:rPr lang="en-US" sz="2000" dirty="0">
                <a:solidFill>
                  <a:schemeClr val="tx1">
                    <a:lumMod val="85000"/>
                    <a:lumOff val="15000"/>
                  </a:schemeClr>
                </a:solidFill>
                <a:sym typeface="Neucha"/>
              </a:rPr>
              <a:t> These materials can be used for both in-person learning and distance learning.</a:t>
            </a:r>
          </a:p>
          <a:p>
            <a:pPr marL="106461" defTabSz="457200">
              <a:lnSpc>
                <a:spcPct val="90000"/>
              </a:lnSpc>
              <a:spcBef>
                <a:spcPct val="20000"/>
              </a:spcBef>
              <a:spcAft>
                <a:spcPts val="600"/>
              </a:spcAft>
              <a:buClr>
                <a:schemeClr val="accent1"/>
              </a:buClr>
              <a:buSzPct val="115000"/>
              <a:buFont typeface="Arial"/>
              <a:buChar char="•"/>
            </a:pPr>
            <a:endParaRPr lang="en-US" sz="1600" dirty="0">
              <a:solidFill>
                <a:schemeClr val="tx1">
                  <a:lumMod val="85000"/>
                  <a:lumOff val="15000"/>
                </a:schemeClr>
              </a:solidFill>
              <a:sym typeface="Neucha"/>
            </a:endParaRPr>
          </a:p>
          <a:p>
            <a:pPr marL="106461" defTabSz="457200">
              <a:lnSpc>
                <a:spcPct val="90000"/>
              </a:lnSpc>
              <a:spcBef>
                <a:spcPct val="20000"/>
              </a:spcBef>
              <a:spcAft>
                <a:spcPts val="600"/>
              </a:spcAft>
              <a:buClr>
                <a:schemeClr val="accent1"/>
              </a:buClr>
              <a:buSzPct val="115000"/>
              <a:buFont typeface="Arial"/>
              <a:buChar char="•"/>
            </a:pPr>
            <a:endParaRPr lang="en-US" sz="1600" dirty="0">
              <a:solidFill>
                <a:schemeClr val="tx1">
                  <a:lumMod val="85000"/>
                  <a:lumOff val="15000"/>
                </a:schemeClr>
              </a:solidFill>
              <a:sym typeface="Neucha"/>
            </a:endParaRPr>
          </a:p>
          <a:p>
            <a:pPr marL="106461" defTabSz="457200">
              <a:lnSpc>
                <a:spcPct val="90000"/>
              </a:lnSpc>
              <a:spcBef>
                <a:spcPct val="20000"/>
              </a:spcBef>
              <a:spcAft>
                <a:spcPts val="600"/>
              </a:spcAft>
              <a:buClr>
                <a:schemeClr val="accent1"/>
              </a:buClr>
              <a:buSzPct val="115000"/>
              <a:buFont typeface="Arial"/>
              <a:buChar char="•"/>
            </a:pPr>
            <a:endParaRPr lang="en-US" sz="1100" i="0" dirty="0">
              <a:solidFill>
                <a:schemeClr val="tx1">
                  <a:lumMod val="85000"/>
                  <a:lumOff val="15000"/>
                </a:schemeClr>
              </a:solidFill>
            </a:endParaRPr>
          </a:p>
        </p:txBody>
      </p:sp>
      <p:pic>
        <p:nvPicPr>
          <p:cNvPr id="11" name="Picture 10">
            <a:hlinkClick r:id="rId7"/>
            <a:extLst>
              <a:ext uri="{FF2B5EF4-FFF2-40B4-BE49-F238E27FC236}">
                <a16:creationId xmlns:a16="http://schemas.microsoft.com/office/drawing/2014/main" id="{3B32197F-FC49-4C3F-96F5-5ADEF5F24D6D}"/>
              </a:ext>
            </a:extLst>
          </p:cNvPr>
          <p:cNvPicPr>
            <a:picLocks noChangeAspect="1"/>
          </p:cNvPicPr>
          <p:nvPr/>
        </p:nvPicPr>
        <p:blipFill>
          <a:blip r:embed="rId8"/>
          <a:stretch>
            <a:fillRect/>
          </a:stretch>
        </p:blipFill>
        <p:spPr>
          <a:xfrm>
            <a:off x="9505263" y="2421466"/>
            <a:ext cx="2155720" cy="2658721"/>
          </a:xfrm>
          <a:prstGeom prst="rect">
            <a:avLst/>
          </a:prstGeom>
        </p:spPr>
      </p:pic>
      <p:pic>
        <p:nvPicPr>
          <p:cNvPr id="5" name="Audio 4">
            <a:hlinkClick r:id="" action="ppaction://media"/>
            <a:extLst>
              <a:ext uri="{FF2B5EF4-FFF2-40B4-BE49-F238E27FC236}">
                <a16:creationId xmlns:a16="http://schemas.microsoft.com/office/drawing/2014/main" id="{9A3EBEAB-3142-4A25-B0BA-E58E7648F70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66268197"/>
      </p:ext>
    </p:extLst>
  </p:cSld>
  <p:clrMapOvr>
    <a:masterClrMapping/>
  </p:clrMapOvr>
  <mc:AlternateContent xmlns:mc="http://schemas.openxmlformats.org/markup-compatibility/2006" xmlns:p14="http://schemas.microsoft.com/office/powerpoint/2010/main">
    <mc:Choice Requires="p14">
      <p:transition spd="slow" p14:dur="2000" advTm="9495"/>
    </mc:Choice>
    <mc:Fallback xmlns="">
      <p:transition spd="slow" advTm="9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48" name="Picture 47">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9" name="Rectangle 48">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50" name="Picture 49">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51" name="Picture 50">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53" name="Straight Connector 52">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4" name="Title 3">
            <a:extLst>
              <a:ext uri="{FF2B5EF4-FFF2-40B4-BE49-F238E27FC236}">
                <a16:creationId xmlns:a16="http://schemas.microsoft.com/office/drawing/2014/main" id="{815FE676-CCF1-4728-8694-916A644DB1F1}"/>
              </a:ext>
            </a:extLst>
          </p:cNvPr>
          <p:cNvSpPr>
            <a:spLocks noGrp="1"/>
          </p:cNvSpPr>
          <p:nvPr>
            <p:ph type="title" idx="4294967295"/>
          </p:nvPr>
        </p:nvSpPr>
        <p:spPr>
          <a:xfrm>
            <a:off x="1295402" y="685904"/>
            <a:ext cx="9601196" cy="1303867"/>
          </a:xfrm>
        </p:spPr>
        <p:txBody>
          <a:bodyPr vert="horz" lIns="91440" tIns="45720" rIns="91440" bIns="45720" rtlCol="0" anchor="ctr">
            <a:normAutofit/>
          </a:bodyPr>
          <a:lstStyle/>
          <a:p>
            <a:pPr>
              <a:lnSpc>
                <a:spcPct val="90000"/>
              </a:lnSpc>
            </a:pPr>
            <a:r>
              <a:rPr lang="en-US" sz="3200" b="1" dirty="0"/>
              <a:t>Independent Work Virtual Classrooms</a:t>
            </a:r>
            <a:endParaRPr lang="en-US" sz="2400" dirty="0"/>
          </a:p>
        </p:txBody>
      </p:sp>
      <p:sp>
        <p:nvSpPr>
          <p:cNvPr id="3" name="TextBox 2">
            <a:extLst>
              <a:ext uri="{FF2B5EF4-FFF2-40B4-BE49-F238E27FC236}">
                <a16:creationId xmlns:a16="http://schemas.microsoft.com/office/drawing/2014/main" id="{9F529727-4A30-413C-AB81-05D38DF6E823}"/>
              </a:ext>
            </a:extLst>
          </p:cNvPr>
          <p:cNvSpPr txBox="1"/>
          <p:nvPr/>
        </p:nvSpPr>
        <p:spPr>
          <a:xfrm>
            <a:off x="1084945" y="2610333"/>
            <a:ext cx="8340147" cy="3064393"/>
          </a:xfrm>
          <a:prstGeom prst="rect">
            <a:avLst/>
          </a:prstGeom>
        </p:spPr>
        <p:txBody>
          <a:bodyPr vert="horz" lIns="91440" tIns="45720" rIns="91440" bIns="45720" rtlCol="0" anchor="t">
            <a:normAutofit/>
          </a:bodyPr>
          <a:lstStyle/>
          <a:p>
            <a:pPr marL="106461" defTabSz="457200">
              <a:lnSpc>
                <a:spcPct val="90000"/>
              </a:lnSpc>
              <a:spcBef>
                <a:spcPct val="20000"/>
              </a:spcBef>
              <a:spcAft>
                <a:spcPts val="600"/>
              </a:spcAft>
              <a:buClr>
                <a:schemeClr val="accent1"/>
              </a:buClr>
              <a:buSzPct val="115000"/>
            </a:pPr>
            <a:r>
              <a:rPr lang="en-US" sz="2000" b="1" dirty="0">
                <a:solidFill>
                  <a:schemeClr val="tx1">
                    <a:lumMod val="85000"/>
                    <a:lumOff val="15000"/>
                  </a:schemeClr>
                </a:solidFill>
              </a:rPr>
              <a:t>Tech tips:</a:t>
            </a:r>
          </a:p>
          <a:p>
            <a:pPr marL="563661" lvl="1" defTabSz="457200">
              <a:lnSpc>
                <a:spcPct val="90000"/>
              </a:lnSpc>
              <a:spcBef>
                <a:spcPct val="20000"/>
              </a:spcBef>
              <a:spcAft>
                <a:spcPts val="600"/>
              </a:spcAft>
              <a:buClr>
                <a:schemeClr val="accent1"/>
              </a:buClr>
              <a:buSzPct val="115000"/>
              <a:buFont typeface="Arial"/>
              <a:buChar char="•"/>
            </a:pPr>
            <a:r>
              <a:rPr lang="en-US" sz="2000" dirty="0">
                <a:solidFill>
                  <a:schemeClr val="tx1">
                    <a:lumMod val="85000"/>
                    <a:lumOff val="15000"/>
                  </a:schemeClr>
                </a:solidFill>
              </a:rPr>
              <a:t>Students need to view these slides in “Presenter View" for the links to work. [In the </a:t>
            </a:r>
            <a:r>
              <a:rPr lang="en-US" sz="2000" dirty="0" err="1">
                <a:solidFill>
                  <a:schemeClr val="tx1">
                    <a:lumMod val="85000"/>
                    <a:lumOff val="15000"/>
                  </a:schemeClr>
                </a:solidFill>
              </a:rPr>
              <a:t>Powerpoint</a:t>
            </a:r>
            <a:r>
              <a:rPr lang="en-US" sz="2000" dirty="0">
                <a:solidFill>
                  <a:schemeClr val="tx1">
                    <a:lumMod val="85000"/>
                    <a:lumOff val="15000"/>
                  </a:schemeClr>
                </a:solidFill>
              </a:rPr>
              <a:t> menu go to “View,” then “Presenter View” ]</a:t>
            </a:r>
          </a:p>
          <a:p>
            <a:pPr marL="563661" lvl="1" defTabSz="457200">
              <a:lnSpc>
                <a:spcPct val="90000"/>
              </a:lnSpc>
              <a:spcBef>
                <a:spcPct val="20000"/>
              </a:spcBef>
              <a:spcAft>
                <a:spcPts val="600"/>
              </a:spcAft>
              <a:buClr>
                <a:schemeClr val="accent1"/>
              </a:buClr>
              <a:buSzPct val="115000"/>
              <a:buFont typeface="Arial"/>
              <a:buChar char="•"/>
            </a:pPr>
            <a:r>
              <a:rPr lang="en-US" sz="2000" dirty="0">
                <a:solidFill>
                  <a:schemeClr val="tx1">
                    <a:lumMod val="85000"/>
                    <a:lumOff val="15000"/>
                  </a:schemeClr>
                </a:solidFill>
              </a:rPr>
              <a:t>After students click on a link, they need to return to the Power Point.</a:t>
            </a:r>
          </a:p>
          <a:p>
            <a:pPr marL="563661" lvl="1" defTabSz="457200">
              <a:lnSpc>
                <a:spcPct val="90000"/>
              </a:lnSpc>
              <a:spcBef>
                <a:spcPct val="20000"/>
              </a:spcBef>
              <a:spcAft>
                <a:spcPts val="600"/>
              </a:spcAft>
              <a:buClr>
                <a:schemeClr val="accent1"/>
              </a:buClr>
              <a:buSzPct val="115000"/>
              <a:buFont typeface="Arial"/>
              <a:buChar char="•"/>
            </a:pPr>
            <a:r>
              <a:rPr lang="en-US" sz="2000" dirty="0">
                <a:solidFill>
                  <a:schemeClr val="tx1">
                    <a:lumMod val="85000"/>
                    <a:lumOff val="15000"/>
                  </a:schemeClr>
                </a:solidFill>
              </a:rPr>
              <a:t>You may change the </a:t>
            </a:r>
            <a:r>
              <a:rPr lang="en-US" sz="2000" dirty="0" err="1">
                <a:solidFill>
                  <a:schemeClr val="tx1">
                    <a:lumMod val="85000"/>
                    <a:lumOff val="15000"/>
                  </a:schemeClr>
                </a:solidFill>
              </a:rPr>
              <a:t>Bitmoji</a:t>
            </a:r>
            <a:r>
              <a:rPr lang="en-US" sz="2000" dirty="0">
                <a:solidFill>
                  <a:schemeClr val="tx1">
                    <a:lumMod val="85000"/>
                    <a:lumOff val="15000"/>
                  </a:schemeClr>
                </a:solidFill>
              </a:rPr>
              <a:t> of the teacher if you wish</a:t>
            </a:r>
          </a:p>
          <a:p>
            <a:pPr marL="563661" lvl="1" defTabSz="457200">
              <a:lnSpc>
                <a:spcPct val="90000"/>
              </a:lnSpc>
              <a:spcBef>
                <a:spcPct val="20000"/>
              </a:spcBef>
              <a:spcAft>
                <a:spcPts val="600"/>
              </a:spcAft>
              <a:buClr>
                <a:schemeClr val="accent1"/>
              </a:buClr>
              <a:buSzPct val="115000"/>
              <a:buFont typeface="Arial"/>
              <a:buChar char="•"/>
            </a:pPr>
            <a:r>
              <a:rPr lang="en-US" sz="2000" dirty="0">
                <a:solidFill>
                  <a:schemeClr val="tx1">
                    <a:lumMod val="85000"/>
                    <a:lumOff val="15000"/>
                  </a:schemeClr>
                </a:solidFill>
                <a:sym typeface="Neucha"/>
              </a:rPr>
              <a:t>EPIC code: </a:t>
            </a:r>
            <a:r>
              <a:rPr lang="en-US" sz="2000" b="1" dirty="0">
                <a:solidFill>
                  <a:schemeClr val="tx1">
                    <a:lumMod val="85000"/>
                    <a:lumOff val="15000"/>
                  </a:schemeClr>
                </a:solidFill>
              </a:rPr>
              <a:t>uqx7813  </a:t>
            </a:r>
            <a:r>
              <a:rPr lang="en-US" sz="2000" dirty="0">
                <a:solidFill>
                  <a:schemeClr val="tx1">
                    <a:lumMod val="85000"/>
                    <a:lumOff val="15000"/>
                  </a:schemeClr>
                </a:solidFill>
                <a:hlinkClick r:id="" action="ppaction://noaction"/>
              </a:rPr>
              <a:t>See directions here.</a:t>
            </a:r>
            <a:endParaRPr lang="en-US" sz="2000" dirty="0">
              <a:solidFill>
                <a:schemeClr val="tx1">
                  <a:lumMod val="85000"/>
                  <a:lumOff val="15000"/>
                </a:schemeClr>
              </a:solidFill>
            </a:endParaRPr>
          </a:p>
          <a:p>
            <a:pPr marL="106461" defTabSz="457200">
              <a:lnSpc>
                <a:spcPct val="90000"/>
              </a:lnSpc>
              <a:spcBef>
                <a:spcPct val="20000"/>
              </a:spcBef>
              <a:spcAft>
                <a:spcPts val="600"/>
              </a:spcAft>
              <a:buClr>
                <a:schemeClr val="accent1"/>
              </a:buClr>
              <a:buSzPct val="115000"/>
              <a:buFont typeface="Arial"/>
              <a:buChar char="•"/>
            </a:pPr>
            <a:endParaRPr lang="en-US" sz="1600" dirty="0">
              <a:solidFill>
                <a:schemeClr val="tx1">
                  <a:lumMod val="85000"/>
                  <a:lumOff val="15000"/>
                </a:schemeClr>
              </a:solidFill>
              <a:sym typeface="Neucha"/>
            </a:endParaRPr>
          </a:p>
          <a:p>
            <a:pPr marL="106461" defTabSz="457200">
              <a:lnSpc>
                <a:spcPct val="90000"/>
              </a:lnSpc>
              <a:spcBef>
                <a:spcPct val="20000"/>
              </a:spcBef>
              <a:spcAft>
                <a:spcPts val="600"/>
              </a:spcAft>
              <a:buClr>
                <a:schemeClr val="accent1"/>
              </a:buClr>
              <a:buSzPct val="115000"/>
              <a:buFont typeface="Arial"/>
              <a:buChar char="•"/>
            </a:pPr>
            <a:endParaRPr lang="en-US" sz="1600" dirty="0">
              <a:solidFill>
                <a:schemeClr val="tx1">
                  <a:lumMod val="85000"/>
                  <a:lumOff val="15000"/>
                </a:schemeClr>
              </a:solidFill>
              <a:sym typeface="Neucha"/>
            </a:endParaRPr>
          </a:p>
          <a:p>
            <a:pPr marL="106461" defTabSz="457200">
              <a:lnSpc>
                <a:spcPct val="90000"/>
              </a:lnSpc>
              <a:spcBef>
                <a:spcPct val="20000"/>
              </a:spcBef>
              <a:spcAft>
                <a:spcPts val="600"/>
              </a:spcAft>
              <a:buClr>
                <a:schemeClr val="accent1"/>
              </a:buClr>
              <a:buSzPct val="115000"/>
              <a:buFont typeface="Arial"/>
              <a:buChar char="•"/>
            </a:pPr>
            <a:endParaRPr lang="en-US" sz="1100" i="0" dirty="0">
              <a:solidFill>
                <a:schemeClr val="tx1">
                  <a:lumMod val="85000"/>
                  <a:lumOff val="15000"/>
                </a:schemeClr>
              </a:solidFill>
            </a:endParaRPr>
          </a:p>
        </p:txBody>
      </p:sp>
      <p:pic>
        <p:nvPicPr>
          <p:cNvPr id="11" name="Picture 10">
            <a:hlinkClick r:id="rId7"/>
            <a:extLst>
              <a:ext uri="{FF2B5EF4-FFF2-40B4-BE49-F238E27FC236}">
                <a16:creationId xmlns:a16="http://schemas.microsoft.com/office/drawing/2014/main" id="{3B32197F-FC49-4C3F-96F5-5ADEF5F24D6D}"/>
              </a:ext>
            </a:extLst>
          </p:cNvPr>
          <p:cNvPicPr>
            <a:picLocks noChangeAspect="1"/>
          </p:cNvPicPr>
          <p:nvPr/>
        </p:nvPicPr>
        <p:blipFill>
          <a:blip r:embed="rId8"/>
          <a:stretch>
            <a:fillRect/>
          </a:stretch>
        </p:blipFill>
        <p:spPr>
          <a:xfrm>
            <a:off x="9505263" y="2421466"/>
            <a:ext cx="2155720" cy="2658721"/>
          </a:xfrm>
          <a:prstGeom prst="rect">
            <a:avLst/>
          </a:prstGeom>
        </p:spPr>
      </p:pic>
      <p:pic>
        <p:nvPicPr>
          <p:cNvPr id="7" name="Audio 6">
            <a:hlinkClick r:id="" action="ppaction://media"/>
            <a:extLst>
              <a:ext uri="{FF2B5EF4-FFF2-40B4-BE49-F238E27FC236}">
                <a16:creationId xmlns:a16="http://schemas.microsoft.com/office/drawing/2014/main" id="{D1A4D967-9C21-4A7F-BC84-59670161FC5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42781797"/>
      </p:ext>
    </p:extLst>
  </p:cSld>
  <p:clrMapOvr>
    <a:masterClrMapping/>
  </p:clrMapOvr>
  <mc:AlternateContent xmlns:mc="http://schemas.openxmlformats.org/markup-compatibility/2006" xmlns:p14="http://schemas.microsoft.com/office/powerpoint/2010/main">
    <mc:Choice Requires="p14">
      <p:transition spd="slow" p14:dur="2000" advTm="38477"/>
    </mc:Choice>
    <mc:Fallback xmlns="">
      <p:transition spd="slow" advTm="38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CA21-CD7E-453E-8FF0-ABEF367401D9}"/>
              </a:ext>
            </a:extLst>
          </p:cNvPr>
          <p:cNvSpPr>
            <a:spLocks noGrp="1"/>
          </p:cNvSpPr>
          <p:nvPr>
            <p:ph type="title"/>
          </p:nvPr>
        </p:nvSpPr>
        <p:spPr/>
        <p:txBody>
          <a:bodyPr/>
          <a:lstStyle/>
          <a:p>
            <a:r>
              <a:rPr lang="en-US" dirty="0"/>
              <a:t>EPIC Directions</a:t>
            </a:r>
          </a:p>
        </p:txBody>
      </p:sp>
      <p:sp>
        <p:nvSpPr>
          <p:cNvPr id="6" name="Text Placeholder 5">
            <a:extLst>
              <a:ext uri="{FF2B5EF4-FFF2-40B4-BE49-F238E27FC236}">
                <a16:creationId xmlns:a16="http://schemas.microsoft.com/office/drawing/2014/main" id="{1AB85ABC-6FE8-4FD5-B944-A0947B4BA37B}"/>
              </a:ext>
            </a:extLst>
          </p:cNvPr>
          <p:cNvSpPr>
            <a:spLocks noGrp="1"/>
          </p:cNvSpPr>
          <p:nvPr>
            <p:ph type="body" idx="1"/>
          </p:nvPr>
        </p:nvSpPr>
        <p:spPr>
          <a:xfrm>
            <a:off x="622990" y="1324021"/>
            <a:ext cx="11360727" cy="4555324"/>
          </a:xfrm>
        </p:spPr>
        <p:txBody>
          <a:bodyPr/>
          <a:lstStyle/>
          <a:p>
            <a:r>
              <a:rPr lang="en-US" sz="2000" dirty="0"/>
              <a:t>When students click on the icon, they will see this:</a:t>
            </a:r>
          </a:p>
          <a:p>
            <a:endParaRPr lang="en-US" dirty="0"/>
          </a:p>
          <a:p>
            <a:endParaRPr lang="en-US" dirty="0"/>
          </a:p>
          <a:p>
            <a:endParaRPr lang="en-US" dirty="0"/>
          </a:p>
          <a:p>
            <a:endParaRPr lang="en-US" dirty="0"/>
          </a:p>
          <a:p>
            <a:endParaRPr lang="en-US" dirty="0"/>
          </a:p>
          <a:p>
            <a:endParaRPr lang="en-US" dirty="0"/>
          </a:p>
          <a:p>
            <a:r>
              <a:rPr lang="en-US" sz="2000" dirty="0"/>
              <a:t>Click on: Class Code (not “start watching”)</a:t>
            </a:r>
          </a:p>
          <a:p>
            <a:r>
              <a:rPr lang="en-US" sz="2000" dirty="0"/>
              <a:t>From here, you can choose: “Mrs. Avery’s Class Code.” I have already set this up: </a:t>
            </a:r>
            <a:r>
              <a:rPr lang="en-US" sz="2000" b="1" dirty="0">
                <a:solidFill>
                  <a:schemeClr val="tx1">
                    <a:lumMod val="85000"/>
                    <a:lumOff val="15000"/>
                  </a:schemeClr>
                </a:solidFill>
              </a:rPr>
              <a:t>uqx7813</a:t>
            </a:r>
            <a:endParaRPr lang="en-US" sz="2000" b="1" dirty="0"/>
          </a:p>
          <a:p>
            <a:r>
              <a:rPr lang="en-US" sz="2000" dirty="0"/>
              <a:t>OR, you can create your own FREE account </a:t>
            </a:r>
            <a:r>
              <a:rPr lang="en-US" sz="2000" dirty="0">
                <a:solidFill>
                  <a:schemeClr val="tx1">
                    <a:lumMod val="85000"/>
                    <a:lumOff val="15000"/>
                  </a:schemeClr>
                </a:solidFill>
                <a:hlinkClick r:id="rId4">
                  <a:extLst>
                    <a:ext uri="{A12FA001-AC4F-418D-AE19-62706E023703}">
                      <ahyp:hlinkClr xmlns:ahyp="http://schemas.microsoft.com/office/drawing/2018/hyperlinkcolor" val="tx"/>
                    </a:ext>
                  </a:extLst>
                </a:hlinkClick>
              </a:rPr>
              <a:t>https://www.getepic.com/</a:t>
            </a:r>
            <a:endParaRPr lang="en-US" sz="2000" dirty="0">
              <a:solidFill>
                <a:schemeClr val="tx1">
                  <a:lumMod val="85000"/>
                  <a:lumOff val="15000"/>
                </a:schemeClr>
              </a:solidFill>
            </a:endParaRPr>
          </a:p>
          <a:p>
            <a:pPr marL="78445" indent="0">
              <a:buNone/>
            </a:pPr>
            <a:r>
              <a:rPr lang="en-US" sz="2000" dirty="0"/>
              <a:t>	before sending out this power point. That way you can share your own “Class Code.”</a:t>
            </a:r>
          </a:p>
          <a:p>
            <a:r>
              <a:rPr lang="en-US" sz="2000" dirty="0"/>
              <a:t>I suggest walking students through this before assigning this Independent Work.</a:t>
            </a:r>
          </a:p>
        </p:txBody>
      </p:sp>
      <p:sp>
        <p:nvSpPr>
          <p:cNvPr id="4" name="Rectangle 2">
            <a:extLst>
              <a:ext uri="{FF2B5EF4-FFF2-40B4-BE49-F238E27FC236}">
                <a16:creationId xmlns:a16="http://schemas.microsoft.com/office/drawing/2014/main" id="{693E0E26-78DC-4D76-BFF6-74AE466F890F}"/>
              </a:ext>
            </a:extLst>
          </p:cNvPr>
          <p:cNvSpPr>
            <a:spLocks noChangeArrowheads="1"/>
          </p:cNvSpPr>
          <p:nvPr/>
        </p:nvSpPr>
        <p:spPr bwMode="auto">
          <a:xfrm>
            <a:off x="2096478" y="1047018"/>
            <a:ext cx="6912030" cy="306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1">
            <a:extLst>
              <a:ext uri="{FF2B5EF4-FFF2-40B4-BE49-F238E27FC236}">
                <a16:creationId xmlns:a16="http://schemas.microsoft.com/office/drawing/2014/main" id="{03824A44-857B-4BFF-87C5-52CD104CA8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2012" y="2013909"/>
            <a:ext cx="5355771" cy="1774579"/>
          </a:xfrm>
          <a:prstGeom prst="rect">
            <a:avLst/>
          </a:prstGeom>
          <a:noFill/>
          <a:extLst>
            <a:ext uri="{909E8E84-426E-40DD-AFC4-6F175D3DCCD1}">
              <a14:hiddenFill xmlns:a14="http://schemas.microsoft.com/office/drawing/2010/main">
                <a:solidFill>
                  <a:srgbClr val="FFFFFF"/>
                </a:solidFill>
              </a14:hiddenFill>
            </a:ext>
          </a:extLst>
        </p:spPr>
      </p:pic>
      <p:sp>
        <p:nvSpPr>
          <p:cNvPr id="7" name="Arrow: Right 6">
            <a:extLst>
              <a:ext uri="{FF2B5EF4-FFF2-40B4-BE49-F238E27FC236}">
                <a16:creationId xmlns:a16="http://schemas.microsoft.com/office/drawing/2014/main" id="{1EE6AE2C-C4EF-4570-9B1D-07F920D16D7C}"/>
              </a:ext>
            </a:extLst>
          </p:cNvPr>
          <p:cNvSpPr/>
          <p:nvPr/>
        </p:nvSpPr>
        <p:spPr>
          <a:xfrm rot="11809054">
            <a:off x="6051183" y="2204768"/>
            <a:ext cx="2399011" cy="7384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a:extLst>
              <a:ext uri="{FF2B5EF4-FFF2-40B4-BE49-F238E27FC236}">
                <a16:creationId xmlns:a16="http://schemas.microsoft.com/office/drawing/2014/main" id="{97635EC0-471D-41A5-869D-24650D2994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186370477"/>
      </p:ext>
    </p:extLst>
  </p:cSld>
  <p:clrMapOvr>
    <a:masterClrMapping/>
  </p:clrMapOvr>
  <mc:AlternateContent xmlns:mc="http://schemas.openxmlformats.org/markup-compatibility/2006" xmlns:p14="http://schemas.microsoft.com/office/powerpoint/2010/main">
    <mc:Choice Requires="p14">
      <p:transition spd="slow" p14:dur="2000" advTm="44354"/>
    </mc:Choice>
    <mc:Fallback xmlns="">
      <p:transition spd="slow" advTm="44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14F7DB2-2747-44B1-8CCD-EA4CF6EABA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9" name="Picture 8">
              <a:extLst>
                <a:ext uri="{FF2B5EF4-FFF2-40B4-BE49-F238E27FC236}">
                  <a16:creationId xmlns:a16="http://schemas.microsoft.com/office/drawing/2014/main" id="{6B274392-2BAA-4EFD-A7A4-941ABF7B2B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54E9F97B-B428-4C46-8004-BC4A40DEF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F6C42F04-DEA1-45C3-9F84-8B1652F9C9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2" name="Picture 11">
              <a:extLst>
                <a:ext uri="{FF2B5EF4-FFF2-40B4-BE49-F238E27FC236}">
                  <a16:creationId xmlns:a16="http://schemas.microsoft.com/office/drawing/2014/main" id="{DA860151-6D39-4EDD-99B8-908690A0DD3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4" name="Straight Connector 13">
            <a:extLst>
              <a:ext uri="{FF2B5EF4-FFF2-40B4-BE49-F238E27FC236}">
                <a16:creationId xmlns:a16="http://schemas.microsoft.com/office/drawing/2014/main" id="{2C02D87C-1E23-4B24-AFE6-A85743C72F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6" name="Rectangle 15">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8AED064-EE55-4641-800D-B2E8AAA3BEFF}"/>
              </a:ext>
            </a:extLst>
          </p:cNvPr>
          <p:cNvSpPr>
            <a:spLocks noGrp="1"/>
          </p:cNvSpPr>
          <p:nvPr>
            <p:ph type="title"/>
          </p:nvPr>
        </p:nvSpPr>
        <p:spPr>
          <a:xfrm>
            <a:off x="952108" y="954756"/>
            <a:ext cx="2730414" cy="4946003"/>
          </a:xfrm>
        </p:spPr>
        <p:txBody>
          <a:bodyPr vert="horz" lIns="91440" tIns="45720" rIns="91440" bIns="45720" rtlCol="0" anchor="ctr">
            <a:normAutofit/>
          </a:bodyPr>
          <a:lstStyle/>
          <a:p>
            <a:pPr>
              <a:spcBef>
                <a:spcPct val="0"/>
              </a:spcBef>
            </a:pPr>
            <a:r>
              <a:rPr lang="en-US">
                <a:solidFill>
                  <a:srgbClr val="FFFFFF"/>
                </a:solidFill>
              </a:rPr>
              <a:t>Table of Contents</a:t>
            </a:r>
          </a:p>
        </p:txBody>
      </p:sp>
      <p:sp>
        <p:nvSpPr>
          <p:cNvPr id="22" name="Rectangle 21">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2F29EE44-8723-4B24-88EB-B6C47FAEADD6}"/>
              </a:ext>
            </a:extLst>
          </p:cNvPr>
          <p:cNvSpPr>
            <a:spLocks noGrp="1"/>
          </p:cNvSpPr>
          <p:nvPr>
            <p:ph type="body" idx="1"/>
          </p:nvPr>
        </p:nvSpPr>
        <p:spPr>
          <a:xfrm>
            <a:off x="5140934" y="262759"/>
            <a:ext cx="6273826" cy="6593455"/>
          </a:xfrm>
        </p:spPr>
        <p:txBody>
          <a:bodyPr vert="horz" lIns="91440" tIns="45720" rIns="91440" bIns="45720" rtlCol="0" anchor="ctr">
            <a:normAutofit fontScale="92500" lnSpcReduction="20000"/>
          </a:bodyPr>
          <a:lstStyle/>
          <a:p>
            <a:pPr marL="0" indent="0">
              <a:lnSpc>
                <a:spcPct val="90000"/>
              </a:lnSpc>
              <a:spcBef>
                <a:spcPct val="20000"/>
              </a:spcBef>
              <a:spcAft>
                <a:spcPts val="600"/>
              </a:spcAft>
              <a:buSzPct val="115000"/>
              <a:buNone/>
            </a:pPr>
            <a:r>
              <a:rPr lang="en-US" sz="1700" dirty="0">
                <a:sym typeface="Neucha"/>
              </a:rPr>
              <a:t>Simply click on the photos on the slide to visit the following links:</a:t>
            </a:r>
          </a:p>
          <a:p>
            <a:pPr marL="0" indent="0">
              <a:lnSpc>
                <a:spcPct val="90000"/>
              </a:lnSpc>
              <a:spcBef>
                <a:spcPct val="20000"/>
              </a:spcBef>
              <a:spcAft>
                <a:spcPts val="600"/>
              </a:spcAft>
              <a:buSzPct val="115000"/>
              <a:buNone/>
            </a:pPr>
            <a:r>
              <a:rPr lang="en-US" sz="1700" b="1" dirty="0">
                <a:sym typeface="Neucha"/>
              </a:rPr>
              <a:t>Library Access:</a:t>
            </a:r>
          </a:p>
          <a:p>
            <a:pPr marL="0" lvl="0" indent="0">
              <a:lnSpc>
                <a:spcPct val="90000"/>
              </a:lnSpc>
              <a:spcBef>
                <a:spcPct val="20000"/>
              </a:spcBef>
              <a:spcAft>
                <a:spcPts val="600"/>
              </a:spcAft>
              <a:buSzPct val="115000"/>
              <a:buFont typeface="Arial"/>
              <a:buChar char="•"/>
            </a:pPr>
            <a:r>
              <a:rPr lang="en-US" sz="1700" dirty="0"/>
              <a:t>	Washoe County Library access	</a:t>
            </a:r>
          </a:p>
          <a:p>
            <a:pPr marL="0" lvl="0" indent="0">
              <a:lnSpc>
                <a:spcPct val="90000"/>
              </a:lnSpc>
              <a:spcBef>
                <a:spcPct val="20000"/>
              </a:spcBef>
              <a:spcAft>
                <a:spcPts val="600"/>
              </a:spcAft>
              <a:buSzPct val="115000"/>
              <a:buNone/>
            </a:pPr>
            <a:r>
              <a:rPr lang="en-US" sz="1700" b="1" dirty="0"/>
              <a:t>Handouts</a:t>
            </a:r>
          </a:p>
          <a:p>
            <a:pPr marL="0" lvl="0" indent="0">
              <a:lnSpc>
                <a:spcPct val="90000"/>
              </a:lnSpc>
              <a:spcBef>
                <a:spcPct val="20000"/>
              </a:spcBef>
              <a:spcAft>
                <a:spcPts val="600"/>
              </a:spcAft>
              <a:buSzPct val="115000"/>
              <a:buFont typeface="Arial"/>
              <a:buChar char="•"/>
            </a:pPr>
            <a:r>
              <a:rPr lang="en-US" sz="1700" dirty="0"/>
              <a:t>	See student consumable “Solving Problems Through Technology”</a:t>
            </a:r>
          </a:p>
          <a:p>
            <a:pPr marL="0" lvl="0" indent="0">
              <a:lnSpc>
                <a:spcPct val="90000"/>
              </a:lnSpc>
              <a:spcBef>
                <a:spcPct val="20000"/>
              </a:spcBef>
              <a:spcAft>
                <a:spcPts val="600"/>
              </a:spcAft>
              <a:buSzPct val="115000"/>
              <a:buNone/>
            </a:pPr>
            <a:r>
              <a:rPr lang="en-US" sz="1700" b="1" dirty="0"/>
              <a:t>Readings</a:t>
            </a:r>
          </a:p>
          <a:p>
            <a:pPr marL="0" lvl="0" indent="0">
              <a:lnSpc>
                <a:spcPct val="90000"/>
              </a:lnSpc>
              <a:spcBef>
                <a:spcPct val="20000"/>
              </a:spcBef>
              <a:spcAft>
                <a:spcPts val="600"/>
              </a:spcAft>
              <a:buSzPct val="115000"/>
              <a:buFont typeface="Arial"/>
              <a:buChar char="•"/>
            </a:pPr>
            <a:r>
              <a:rPr lang="en-US" sz="1700" dirty="0"/>
              <a:t>	Read aloud: </a:t>
            </a:r>
            <a:r>
              <a:rPr lang="en-US" sz="1700" i="1" dirty="0"/>
              <a:t>Queen Victoria’s Bathing Machine </a:t>
            </a:r>
            <a:r>
              <a:rPr lang="en-US" sz="1700" dirty="0"/>
              <a:t>by Gloria Whelan</a:t>
            </a:r>
          </a:p>
          <a:p>
            <a:pPr>
              <a:lnSpc>
                <a:spcPct val="90000"/>
              </a:lnSpc>
              <a:spcBef>
                <a:spcPct val="20000"/>
              </a:spcBef>
              <a:spcAft>
                <a:spcPts val="600"/>
              </a:spcAft>
              <a:buSzPct val="115000"/>
              <a:buFont typeface="Arial"/>
              <a:buChar char="•"/>
            </a:pPr>
            <a:r>
              <a:rPr lang="en-US" sz="1700" dirty="0"/>
              <a:t>	Read aloud: </a:t>
            </a:r>
            <a:r>
              <a:rPr lang="en-US" sz="1700" i="1" dirty="0"/>
              <a:t>Papa’s Mechanical Fish </a:t>
            </a:r>
            <a:r>
              <a:rPr lang="en-US" sz="1700" dirty="0"/>
              <a:t>by Candace Fleming</a:t>
            </a:r>
          </a:p>
          <a:p>
            <a:pPr>
              <a:lnSpc>
                <a:spcPct val="90000"/>
              </a:lnSpc>
              <a:spcBef>
                <a:spcPct val="20000"/>
              </a:spcBef>
              <a:spcAft>
                <a:spcPts val="600"/>
              </a:spcAft>
              <a:buSzPct val="115000"/>
              <a:buFont typeface="Arial"/>
              <a:buChar char="•"/>
            </a:pPr>
            <a:r>
              <a:rPr lang="en-US" sz="1700" dirty="0"/>
              <a:t> Read aloud: </a:t>
            </a:r>
            <a:r>
              <a:rPr lang="en-US" sz="1700" i="1" dirty="0"/>
              <a:t>John Henry </a:t>
            </a:r>
            <a:r>
              <a:rPr lang="en-US" sz="1700" dirty="0"/>
              <a:t>by Julius Lester</a:t>
            </a:r>
          </a:p>
          <a:p>
            <a:pPr>
              <a:lnSpc>
                <a:spcPct val="90000"/>
              </a:lnSpc>
              <a:spcBef>
                <a:spcPct val="20000"/>
              </a:spcBef>
              <a:spcAft>
                <a:spcPts val="600"/>
              </a:spcAft>
              <a:buSzPct val="115000"/>
              <a:buFont typeface="Arial"/>
              <a:buChar char="•"/>
            </a:pPr>
            <a:r>
              <a:rPr lang="en-US" sz="1700" dirty="0"/>
              <a:t>Read: </a:t>
            </a:r>
            <a:r>
              <a:rPr lang="en-US" sz="1700" i="1" dirty="0"/>
              <a:t>Frank Einstein and the Electro-Finger </a:t>
            </a:r>
            <a:r>
              <a:rPr lang="en-US" sz="1700" dirty="0"/>
              <a:t>by</a:t>
            </a:r>
            <a:r>
              <a:rPr lang="en-US" sz="1700" i="1" dirty="0"/>
              <a:t> </a:t>
            </a:r>
            <a:r>
              <a:rPr lang="en-US" sz="1700" dirty="0"/>
              <a:t>Jon </a:t>
            </a:r>
            <a:r>
              <a:rPr lang="en-US" sz="1700" dirty="0" err="1"/>
              <a:t>Scieszka</a:t>
            </a:r>
            <a:r>
              <a:rPr lang="en-US" sz="1700" dirty="0"/>
              <a:t> </a:t>
            </a:r>
            <a:r>
              <a:rPr lang="en-US" sz="1700" dirty="0">
                <a:hlinkClick r:id="rId7" action="ppaction://hlinksldjump"/>
              </a:rPr>
              <a:t>(Epic)</a:t>
            </a:r>
            <a:r>
              <a:rPr lang="en-US" sz="1700" dirty="0"/>
              <a:t> </a:t>
            </a:r>
            <a:r>
              <a:rPr lang="en-US" sz="1700" b="1" dirty="0">
                <a:solidFill>
                  <a:schemeClr val="tx1">
                    <a:lumMod val="85000"/>
                    <a:lumOff val="15000"/>
                  </a:schemeClr>
                </a:solidFill>
              </a:rPr>
              <a:t>uqx7813</a:t>
            </a:r>
          </a:p>
          <a:p>
            <a:pPr>
              <a:lnSpc>
                <a:spcPct val="90000"/>
              </a:lnSpc>
              <a:spcBef>
                <a:spcPct val="20000"/>
              </a:spcBef>
              <a:spcAft>
                <a:spcPts val="600"/>
              </a:spcAft>
              <a:buSzPct val="115000"/>
              <a:buFont typeface="Arial"/>
              <a:buChar char="•"/>
            </a:pPr>
            <a:r>
              <a:rPr lang="en-US" sz="1700" dirty="0">
                <a:solidFill>
                  <a:schemeClr val="tx1">
                    <a:lumMod val="85000"/>
                    <a:lumOff val="15000"/>
                  </a:schemeClr>
                </a:solidFill>
              </a:rPr>
              <a:t>Read: How the Sphinx Got to the Museum by Jesse Hartland </a:t>
            </a:r>
            <a:r>
              <a:rPr lang="en-US" sz="1700" dirty="0">
                <a:hlinkClick r:id="rId7" action="ppaction://hlinksldjump"/>
              </a:rPr>
              <a:t>(Epic)</a:t>
            </a:r>
            <a:r>
              <a:rPr lang="en-US" sz="1700" dirty="0"/>
              <a:t> </a:t>
            </a:r>
            <a:r>
              <a:rPr lang="en-US" sz="1700" b="1" dirty="0">
                <a:solidFill>
                  <a:schemeClr val="tx1">
                    <a:lumMod val="85000"/>
                    <a:lumOff val="15000"/>
                  </a:schemeClr>
                </a:solidFill>
              </a:rPr>
              <a:t>uqx7813</a:t>
            </a:r>
          </a:p>
          <a:p>
            <a:pPr marL="78445" indent="0">
              <a:lnSpc>
                <a:spcPct val="90000"/>
              </a:lnSpc>
              <a:spcBef>
                <a:spcPct val="20000"/>
              </a:spcBef>
              <a:spcAft>
                <a:spcPts val="600"/>
              </a:spcAft>
              <a:buSzPct val="115000"/>
              <a:buNone/>
            </a:pPr>
            <a:r>
              <a:rPr lang="en-US" sz="1700" b="1" dirty="0"/>
              <a:t>Videos:</a:t>
            </a:r>
          </a:p>
          <a:p>
            <a:pPr>
              <a:lnSpc>
                <a:spcPct val="90000"/>
              </a:lnSpc>
              <a:spcBef>
                <a:spcPct val="20000"/>
              </a:spcBef>
              <a:spcAft>
                <a:spcPts val="600"/>
              </a:spcAft>
              <a:buSzPct val="115000"/>
            </a:pPr>
            <a:r>
              <a:rPr lang="en-US" sz="1700" dirty="0"/>
              <a:t>Watch: Ted Talk by William Kamkwamba, author of </a:t>
            </a:r>
            <a:r>
              <a:rPr lang="en-US" sz="1700" i="1" dirty="0"/>
              <a:t>The Boy Who Harnessed the Wind</a:t>
            </a:r>
            <a:endParaRPr lang="en-US" sz="1700" b="1" dirty="0">
              <a:solidFill>
                <a:schemeClr val="tx1">
                  <a:lumMod val="85000"/>
                  <a:lumOff val="15000"/>
                </a:schemeClr>
              </a:solidFill>
            </a:endParaRPr>
          </a:p>
          <a:p>
            <a:pPr marL="78445" indent="0">
              <a:lnSpc>
                <a:spcPct val="90000"/>
              </a:lnSpc>
              <a:spcBef>
                <a:spcPct val="20000"/>
              </a:spcBef>
              <a:spcAft>
                <a:spcPts val="600"/>
              </a:spcAft>
              <a:buSzPct val="115000"/>
              <a:buNone/>
            </a:pPr>
            <a:r>
              <a:rPr lang="en-US" sz="1700" b="1" dirty="0"/>
              <a:t>Field Trips:</a:t>
            </a:r>
            <a:endParaRPr lang="en-US" sz="1700" dirty="0">
              <a:solidFill>
                <a:schemeClr val="tx1">
                  <a:lumMod val="85000"/>
                  <a:lumOff val="15000"/>
                </a:schemeClr>
              </a:solidFill>
            </a:endParaRPr>
          </a:p>
          <a:p>
            <a:pPr>
              <a:lnSpc>
                <a:spcPct val="120000"/>
              </a:lnSpc>
              <a:spcBef>
                <a:spcPct val="20000"/>
              </a:spcBef>
              <a:spcAft>
                <a:spcPts val="600"/>
              </a:spcAft>
              <a:buSzPct val="115000"/>
              <a:buFont typeface="Arial"/>
              <a:buChar char="•"/>
            </a:pPr>
            <a:r>
              <a:rPr lang="en-US" sz="1700" dirty="0"/>
              <a:t>Through Discovery Education: “</a:t>
            </a:r>
            <a:r>
              <a:rPr lang="en-US" sz="1700" i="0" dirty="0">
                <a:solidFill>
                  <a:srgbClr val="444444"/>
                </a:solidFill>
                <a:effectLst/>
              </a:rPr>
              <a:t>The Tech Interactive: Tech for Tomorrow” Virtual Field Trip</a:t>
            </a:r>
          </a:p>
          <a:p>
            <a:pPr>
              <a:lnSpc>
                <a:spcPct val="120000"/>
              </a:lnSpc>
              <a:spcBef>
                <a:spcPct val="20000"/>
              </a:spcBef>
              <a:spcAft>
                <a:spcPts val="600"/>
              </a:spcAft>
              <a:buSzPct val="115000"/>
              <a:buFont typeface="Arial"/>
              <a:buChar char="•"/>
            </a:pPr>
            <a:r>
              <a:rPr lang="en-US" sz="1700" dirty="0"/>
              <a:t>Through Discovery Education: “Mars Rover Curiosity” Virtual Field Trip</a:t>
            </a:r>
            <a:endParaRPr lang="en-US" sz="1700" b="1" dirty="0">
              <a:solidFill>
                <a:schemeClr val="tx1">
                  <a:lumMod val="85000"/>
                  <a:lumOff val="15000"/>
                </a:schemeClr>
              </a:solidFill>
            </a:endParaRPr>
          </a:p>
          <a:p>
            <a:pPr>
              <a:lnSpc>
                <a:spcPct val="120000"/>
              </a:lnSpc>
              <a:spcBef>
                <a:spcPct val="20000"/>
              </a:spcBef>
              <a:spcAft>
                <a:spcPts val="600"/>
              </a:spcAft>
              <a:buSzPct val="115000"/>
              <a:buFont typeface="Arial"/>
              <a:buChar char="•"/>
            </a:pPr>
            <a:r>
              <a:rPr lang="en-US" sz="1700" dirty="0"/>
              <a:t>	Participate in the Art Lesson tutorial: Drawing the Mona Lisa  by genius inventor and artist, Leonardo DaVinci</a:t>
            </a:r>
          </a:p>
          <a:p>
            <a:pPr>
              <a:lnSpc>
                <a:spcPct val="90000"/>
              </a:lnSpc>
              <a:spcBef>
                <a:spcPct val="20000"/>
              </a:spcBef>
              <a:spcAft>
                <a:spcPts val="600"/>
              </a:spcAft>
              <a:buSzPct val="115000"/>
              <a:buFont typeface="Arial"/>
              <a:buChar char="•"/>
            </a:pPr>
            <a:endParaRPr lang="en-US" sz="1800" b="1" dirty="0"/>
          </a:p>
        </p:txBody>
      </p:sp>
      <p:pic>
        <p:nvPicPr>
          <p:cNvPr id="13" name="Audio 12">
            <a:hlinkClick r:id="" action="ppaction://media"/>
            <a:extLst>
              <a:ext uri="{FF2B5EF4-FFF2-40B4-BE49-F238E27FC236}">
                <a16:creationId xmlns:a16="http://schemas.microsoft.com/office/drawing/2014/main" id="{C955BC80-7E02-42F0-B292-49EB2126067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36855830"/>
      </p:ext>
    </p:extLst>
  </p:cSld>
  <p:clrMapOvr>
    <a:masterClrMapping/>
  </p:clrMapOvr>
  <mc:AlternateContent xmlns:mc="http://schemas.openxmlformats.org/markup-compatibility/2006" xmlns:p14="http://schemas.microsoft.com/office/powerpoint/2010/main">
    <mc:Choice Requires="p14">
      <p:transition spd="slow" p14:dur="2000" advTm="31267"/>
    </mc:Choice>
    <mc:Fallback xmlns="">
      <p:transition spd="slow" advTm="31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07"/>
        <p:cNvGrpSpPr/>
        <p:nvPr/>
      </p:nvGrpSpPr>
      <p:grpSpPr>
        <a:xfrm>
          <a:off x="0" y="0"/>
          <a:ext cx="0" cy="0"/>
          <a:chOff x="0" y="0"/>
          <a:chExt cx="0" cy="0"/>
        </a:xfrm>
      </p:grpSpPr>
      <p:sp>
        <p:nvSpPr>
          <p:cNvPr id="33" name="object 2">
            <a:extLst>
              <a:ext uri="{FF2B5EF4-FFF2-40B4-BE49-F238E27FC236}">
                <a16:creationId xmlns:a16="http://schemas.microsoft.com/office/drawing/2014/main" id="{3EBF41C1-04D0-4136-872D-F19C9C52977E}"/>
              </a:ext>
            </a:extLst>
          </p:cNvPr>
          <p:cNvSpPr/>
          <p:nvPr/>
        </p:nvSpPr>
        <p:spPr>
          <a:xfrm>
            <a:off x="4191" y="-51507"/>
            <a:ext cx="12215442" cy="6977658"/>
          </a:xfrm>
          <a:prstGeom prst="rect">
            <a:avLst/>
          </a:prstGeom>
          <a:blipFill>
            <a:blip r:embed="rId5" cstate="print">
              <a:alphaModFix amt="35000"/>
            </a:blip>
            <a:stretch>
              <a:fillRect/>
            </a:stretch>
          </a:blipFill>
        </p:spPr>
        <p:txBody>
          <a:bodyPr wrap="square" lIns="0" tIns="0" rIns="0" bIns="0" rtlCol="0"/>
          <a:lstStyle/>
          <a:p>
            <a:endParaRPr dirty="0"/>
          </a:p>
        </p:txBody>
      </p:sp>
      <p:pic>
        <p:nvPicPr>
          <p:cNvPr id="108" name="Google Shape;108;p26"/>
          <p:cNvPicPr preferRelativeResize="0"/>
          <p:nvPr/>
        </p:nvPicPr>
        <p:blipFill>
          <a:blip r:embed="rId6">
            <a:alphaModFix/>
          </a:blip>
          <a:stretch>
            <a:fillRect/>
          </a:stretch>
        </p:blipFill>
        <p:spPr>
          <a:xfrm>
            <a:off x="5607666" y="215799"/>
            <a:ext cx="2384022" cy="1518865"/>
          </a:xfrm>
          <a:prstGeom prst="rect">
            <a:avLst/>
          </a:prstGeom>
          <a:noFill/>
          <a:ln w="76200" cap="flat" cmpd="sng">
            <a:solidFill>
              <a:srgbClr val="89523A"/>
            </a:solidFill>
            <a:prstDash val="solid"/>
            <a:round/>
            <a:headEnd type="none" w="sm" len="sm"/>
            <a:tailEnd type="none" w="sm" len="sm"/>
          </a:ln>
          <a:effectLst>
            <a:outerShdw blurRad="57150" dist="19050" dir="5400000" algn="bl" rotWithShape="0">
              <a:srgbClr val="000000">
                <a:alpha val="50000"/>
              </a:srgbClr>
            </a:outerShdw>
          </a:effectLst>
        </p:spPr>
      </p:pic>
      <p:sp>
        <p:nvSpPr>
          <p:cNvPr id="109" name="Google Shape;109;p26"/>
          <p:cNvSpPr txBox="1"/>
          <p:nvPr/>
        </p:nvSpPr>
        <p:spPr>
          <a:xfrm>
            <a:off x="5607667" y="302610"/>
            <a:ext cx="2384022" cy="1160547"/>
          </a:xfrm>
          <a:prstGeom prst="rect">
            <a:avLst/>
          </a:prstGeom>
          <a:noFill/>
          <a:ln>
            <a:noFill/>
          </a:ln>
        </p:spPr>
        <p:txBody>
          <a:bodyPr spcFirstLastPara="1" wrap="square" lIns="80669" tIns="80669" rIns="80669" bIns="80669" anchor="ctr" anchorCtr="0">
            <a:noAutofit/>
          </a:bodyPr>
          <a:lstStyle/>
          <a:p>
            <a:pPr algn="ctr">
              <a:buClr>
                <a:schemeClr val="dk1"/>
              </a:buClr>
              <a:buSzPts val="1100"/>
            </a:pPr>
            <a:r>
              <a:rPr lang="en" sz="1600" dirty="0">
                <a:solidFill>
                  <a:schemeClr val="lt1"/>
                </a:solidFill>
                <a:latin typeface="Loved by the King"/>
                <a:ea typeface="Loved by the King"/>
                <a:cs typeface="Loved by the King"/>
                <a:sym typeface="Loved by the King"/>
              </a:rPr>
              <a:t>GRADE 2 UNIT 5</a:t>
            </a:r>
            <a:endParaRPr lang="en-US" sz="1600" b="1" dirty="0">
              <a:solidFill>
                <a:schemeClr val="lt1"/>
              </a:solidFill>
              <a:latin typeface="Loved by the King"/>
              <a:ea typeface="Loved by the King"/>
              <a:cs typeface="Loved by the King"/>
              <a:sym typeface="Loved by the King"/>
            </a:endParaRPr>
          </a:p>
          <a:p>
            <a:pPr algn="ctr">
              <a:buClr>
                <a:schemeClr val="dk1"/>
              </a:buClr>
              <a:buSzPts val="1100"/>
            </a:pPr>
            <a:r>
              <a:rPr lang="en-US" sz="1600" b="1" dirty="0">
                <a:solidFill>
                  <a:schemeClr val="lt1"/>
                </a:solidFill>
                <a:latin typeface="Loved by the King"/>
                <a:ea typeface="Loved by the King"/>
                <a:cs typeface="Loved by the King"/>
                <a:sym typeface="Loved by the King"/>
              </a:rPr>
              <a:t>Independent Time</a:t>
            </a:r>
            <a:endParaRPr lang="en" sz="1600" dirty="0">
              <a:solidFill>
                <a:srgbClr val="FFFFFF"/>
              </a:solidFill>
              <a:latin typeface="Algerian" panose="04020705040A02060702" pitchFamily="82" charset="0"/>
              <a:ea typeface="Loved by the King"/>
              <a:cs typeface="Loved by the King"/>
              <a:sym typeface="Loved by the King"/>
            </a:endParaRPr>
          </a:p>
          <a:p>
            <a:pPr algn="ctr"/>
            <a:r>
              <a:rPr lang="en" sz="1600" dirty="0">
                <a:solidFill>
                  <a:srgbClr val="FFFFFF"/>
                </a:solidFill>
                <a:latin typeface="Algerian" panose="04020705040A02060702" pitchFamily="82" charset="0"/>
                <a:ea typeface="Loved by the King"/>
                <a:cs typeface="Loved by the King"/>
                <a:sym typeface="Loved by the King"/>
              </a:rPr>
              <a:t> Solving problems through technology</a:t>
            </a:r>
            <a:endParaRPr sz="1600" dirty="0">
              <a:solidFill>
                <a:srgbClr val="FFFFFF"/>
              </a:solidFill>
              <a:latin typeface="Algerian" panose="04020705040A02060702" pitchFamily="82" charset="0"/>
              <a:ea typeface="Loved by the King"/>
              <a:cs typeface="Loved by the King"/>
              <a:sym typeface="Loved by the King"/>
            </a:endParaRPr>
          </a:p>
        </p:txBody>
      </p:sp>
      <p:pic>
        <p:nvPicPr>
          <p:cNvPr id="117" name="Google Shape;117;p26"/>
          <p:cNvPicPr preferRelativeResize="0"/>
          <p:nvPr/>
        </p:nvPicPr>
        <p:blipFill rotWithShape="1">
          <a:blip r:embed="rId7">
            <a:alphaModFix/>
          </a:blip>
          <a:srcRect b="67572"/>
          <a:stretch/>
        </p:blipFill>
        <p:spPr>
          <a:xfrm>
            <a:off x="3579466" y="3736551"/>
            <a:ext cx="2808479" cy="1135618"/>
          </a:xfrm>
          <a:prstGeom prst="rect">
            <a:avLst/>
          </a:prstGeom>
          <a:noFill/>
          <a:ln>
            <a:noFill/>
          </a:ln>
        </p:spPr>
      </p:pic>
      <p:pic>
        <p:nvPicPr>
          <p:cNvPr id="47" name="Google Shape;117;p26">
            <a:extLst>
              <a:ext uri="{FF2B5EF4-FFF2-40B4-BE49-F238E27FC236}">
                <a16:creationId xmlns:a16="http://schemas.microsoft.com/office/drawing/2014/main" id="{F862DB71-1261-4D9A-8327-49C882C1F5B1}"/>
              </a:ext>
            </a:extLst>
          </p:cNvPr>
          <p:cNvPicPr preferRelativeResize="0"/>
          <p:nvPr/>
        </p:nvPicPr>
        <p:blipFill rotWithShape="1">
          <a:blip r:embed="rId7">
            <a:alphaModFix/>
          </a:blip>
          <a:srcRect b="67572"/>
          <a:stretch/>
        </p:blipFill>
        <p:spPr>
          <a:xfrm>
            <a:off x="876693" y="1681984"/>
            <a:ext cx="4559764" cy="1031262"/>
          </a:xfrm>
          <a:prstGeom prst="rect">
            <a:avLst/>
          </a:prstGeom>
          <a:noFill/>
          <a:ln>
            <a:noFill/>
          </a:ln>
        </p:spPr>
      </p:pic>
      <p:pic>
        <p:nvPicPr>
          <p:cNvPr id="17" name="Google Shape;117;p26">
            <a:extLst>
              <a:ext uri="{FF2B5EF4-FFF2-40B4-BE49-F238E27FC236}">
                <a16:creationId xmlns:a16="http://schemas.microsoft.com/office/drawing/2014/main" id="{211A1F52-81B0-421D-B0AF-F7A4DDA61896}"/>
              </a:ext>
            </a:extLst>
          </p:cNvPr>
          <p:cNvPicPr preferRelativeResize="0"/>
          <p:nvPr/>
        </p:nvPicPr>
        <p:blipFill rotWithShape="1">
          <a:blip r:embed="rId7">
            <a:alphaModFix/>
          </a:blip>
          <a:srcRect b="67572"/>
          <a:stretch/>
        </p:blipFill>
        <p:spPr>
          <a:xfrm>
            <a:off x="5979091" y="3741804"/>
            <a:ext cx="3949355" cy="1135618"/>
          </a:xfrm>
          <a:prstGeom prst="rect">
            <a:avLst/>
          </a:prstGeom>
          <a:noFill/>
          <a:ln>
            <a:noFill/>
          </a:ln>
        </p:spPr>
      </p:pic>
      <p:pic>
        <p:nvPicPr>
          <p:cNvPr id="119" name="Google Shape;119;p26">
            <a:hlinkClick r:id="rId8"/>
          </p:cNvPr>
          <p:cNvPicPr preferRelativeResize="0"/>
          <p:nvPr/>
        </p:nvPicPr>
        <p:blipFill rotWithShape="1">
          <a:blip r:embed="rId9">
            <a:alphaModFix/>
          </a:blip>
          <a:srcRect l="16572" t="5246" r="17403" b="5523"/>
          <a:stretch/>
        </p:blipFill>
        <p:spPr>
          <a:xfrm>
            <a:off x="3958581" y="589866"/>
            <a:ext cx="1004995" cy="1797394"/>
          </a:xfrm>
          <a:prstGeom prst="rect">
            <a:avLst/>
          </a:prstGeom>
          <a:noFill/>
          <a:ln>
            <a:noFill/>
          </a:ln>
          <a:effectLst>
            <a:outerShdw blurRad="57150" dist="19050" dir="5400000" algn="bl" rotWithShape="0">
              <a:srgbClr val="000000">
                <a:alpha val="50000"/>
              </a:srgbClr>
            </a:outerShdw>
          </a:effectLst>
        </p:spPr>
      </p:pic>
      <p:pic>
        <p:nvPicPr>
          <p:cNvPr id="18" name="Picture 17">
            <a:hlinkClick r:id="rId10"/>
            <a:extLst>
              <a:ext uri="{FF2B5EF4-FFF2-40B4-BE49-F238E27FC236}">
                <a16:creationId xmlns:a16="http://schemas.microsoft.com/office/drawing/2014/main" id="{58358CC8-580F-4061-AB5E-AAA5CA866AA2}"/>
              </a:ext>
            </a:extLst>
          </p:cNvPr>
          <p:cNvPicPr>
            <a:picLocks noChangeAspect="1"/>
          </p:cNvPicPr>
          <p:nvPr/>
        </p:nvPicPr>
        <p:blipFill>
          <a:blip r:embed="rId11"/>
          <a:stretch>
            <a:fillRect/>
          </a:stretch>
        </p:blipFill>
        <p:spPr>
          <a:xfrm>
            <a:off x="1338654" y="853460"/>
            <a:ext cx="980351" cy="1495943"/>
          </a:xfrm>
          <a:prstGeom prst="rect">
            <a:avLst/>
          </a:prstGeom>
        </p:spPr>
      </p:pic>
      <p:pic>
        <p:nvPicPr>
          <p:cNvPr id="34" name="Picture 33" descr="A picture containing indoor, decorated, painting&#10;&#10;Description automatically generated">
            <a:hlinkClick r:id="" action="ppaction://hlinkshowjump?jump=nextslide"/>
            <a:extLst>
              <a:ext uri="{FF2B5EF4-FFF2-40B4-BE49-F238E27FC236}">
                <a16:creationId xmlns:a16="http://schemas.microsoft.com/office/drawing/2014/main" id="{2AE26680-67EE-453C-B8C6-E1312844D402}"/>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rot="16200000">
            <a:off x="9090065" y="162139"/>
            <a:ext cx="2975994" cy="2513061"/>
          </a:xfrm>
          <a:prstGeom prst="rect">
            <a:avLst/>
          </a:prstGeom>
        </p:spPr>
      </p:pic>
      <p:pic>
        <p:nvPicPr>
          <p:cNvPr id="42" name="Picture 41">
            <a:extLst>
              <a:ext uri="{FF2B5EF4-FFF2-40B4-BE49-F238E27FC236}">
                <a16:creationId xmlns:a16="http://schemas.microsoft.com/office/drawing/2014/main" id="{6C494B81-02C8-4CF2-878F-45AE5875C021}"/>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1815478" y="4607992"/>
            <a:ext cx="9414542" cy="1957560"/>
          </a:xfrm>
          <a:prstGeom prst="rect">
            <a:avLst/>
          </a:prstGeom>
        </p:spPr>
      </p:pic>
      <p:pic>
        <p:nvPicPr>
          <p:cNvPr id="23" name="Picture 22" descr="A picture containing furniture, seat, blue&#10;&#10;Description automatically generated">
            <a:extLst>
              <a:ext uri="{FF2B5EF4-FFF2-40B4-BE49-F238E27FC236}">
                <a16:creationId xmlns:a16="http://schemas.microsoft.com/office/drawing/2014/main" id="{DE2544A0-C379-4236-8986-35E6E8C077AD}"/>
              </a:ext>
            </a:extLst>
          </p:cNvPr>
          <p:cNvPicPr>
            <a:picLocks noChangeAspect="1"/>
          </p:cNvPicPr>
          <p:nvPr/>
        </p:nvPicPr>
        <p:blipFill>
          <a:blip r:embed="rId16">
            <a:extLs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86463" y="4182244"/>
            <a:ext cx="2582457" cy="2632965"/>
          </a:xfrm>
          <a:prstGeom prst="rect">
            <a:avLst/>
          </a:prstGeom>
        </p:spPr>
      </p:pic>
      <p:pic>
        <p:nvPicPr>
          <p:cNvPr id="1026" name="Picture 2" descr="Bitmoji Image">
            <a:extLst>
              <a:ext uri="{FF2B5EF4-FFF2-40B4-BE49-F238E27FC236}">
                <a16:creationId xmlns:a16="http://schemas.microsoft.com/office/drawing/2014/main" id="{68169FA1-92BB-4AA0-9BD6-01F1C9F6F30D}"/>
              </a:ext>
            </a:extLst>
          </p:cNvPr>
          <p:cNvPicPr>
            <a:picLocks noChangeAspect="1" noChangeArrowheads="1"/>
          </p:cNvPicPr>
          <p:nvPr/>
        </p:nvPicPr>
        <p:blipFill>
          <a:blip r:embed="rId18">
            <a:alphaModFix/>
            <a:extLst>
              <a:ext uri="{28A0092B-C50C-407E-A947-70E740481C1C}">
                <a14:useLocalDpi xmlns:a14="http://schemas.microsoft.com/office/drawing/2010/main" val="0"/>
              </a:ext>
            </a:extLst>
          </a:blip>
          <a:srcRect/>
          <a:stretch>
            <a:fillRect/>
          </a:stretch>
        </p:blipFill>
        <p:spPr bwMode="auto">
          <a:xfrm flipH="1">
            <a:off x="-319043" y="2169942"/>
            <a:ext cx="4318161" cy="466722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A plant in a pot&#10;&#10;Description automatically generated">
            <a:extLst>
              <a:ext uri="{FF2B5EF4-FFF2-40B4-BE49-F238E27FC236}">
                <a16:creationId xmlns:a16="http://schemas.microsoft.com/office/drawing/2014/main" id="{71F7A796-803F-4C1C-BAA9-C546221C1177}"/>
              </a:ext>
            </a:extLst>
          </p:cNvPr>
          <p:cNvPicPr>
            <a:picLocks noChangeAspect="1"/>
          </p:cNvPicPr>
          <p:nvPr/>
        </p:nvPicPr>
        <p:blipFill>
          <a:blip r:embed="rId19">
            <a:extLst>
              <a:ext uri="{28A0092B-C50C-407E-A947-70E740481C1C}">
                <a14:useLocalDpi xmlns:a14="http://schemas.microsoft.com/office/drawing/2010/main" val="0"/>
              </a:ext>
              <a:ext uri="{837473B0-CC2E-450A-ABE3-18F120FF3D39}">
                <a1611:picAttrSrcUrl xmlns:a1611="http://schemas.microsoft.com/office/drawing/2016/11/main" r:id="rId20"/>
              </a:ext>
            </a:extLst>
          </a:blip>
          <a:stretch>
            <a:fillRect/>
          </a:stretch>
        </p:blipFill>
        <p:spPr>
          <a:xfrm>
            <a:off x="9714227" y="1681984"/>
            <a:ext cx="3495766" cy="5417455"/>
          </a:xfrm>
          <a:prstGeom prst="rect">
            <a:avLst/>
          </a:prstGeom>
        </p:spPr>
      </p:pic>
      <p:pic>
        <p:nvPicPr>
          <p:cNvPr id="52" name="Picture 51">
            <a:extLst>
              <a:ext uri="{FF2B5EF4-FFF2-40B4-BE49-F238E27FC236}">
                <a16:creationId xmlns:a16="http://schemas.microsoft.com/office/drawing/2014/main" id="{640BC043-3D3C-463A-B78E-E239295B6F1E}"/>
              </a:ext>
            </a:extLst>
          </p:cNvPr>
          <p:cNvPicPr>
            <a:picLocks noChangeAspect="1"/>
          </p:cNvPicPr>
          <p:nvPr/>
        </p:nvPicPr>
        <p:blipFill>
          <a:blip r:embed="rId21">
            <a:extLst>
              <a:ext uri="{28A0092B-C50C-407E-A947-70E740481C1C}">
                <a14:useLocalDpi xmlns:a14="http://schemas.microsoft.com/office/drawing/2010/main" val="0"/>
              </a:ext>
              <a:ext uri="{837473B0-CC2E-450A-ABE3-18F120FF3D39}">
                <a1611:picAttrSrcUrl xmlns:a1611="http://schemas.microsoft.com/office/drawing/2016/11/main" r:id="rId22"/>
              </a:ext>
            </a:extLst>
          </a:blip>
          <a:stretch>
            <a:fillRect/>
          </a:stretch>
        </p:blipFill>
        <p:spPr>
          <a:xfrm>
            <a:off x="-153876" y="-51507"/>
            <a:ext cx="1695232" cy="2958174"/>
          </a:xfrm>
          <a:prstGeom prst="rect">
            <a:avLst/>
          </a:prstGeom>
        </p:spPr>
      </p:pic>
      <p:pic>
        <p:nvPicPr>
          <p:cNvPr id="58" name="Picture 57">
            <a:hlinkClick r:id="rId23"/>
            <a:extLst>
              <a:ext uri="{FF2B5EF4-FFF2-40B4-BE49-F238E27FC236}">
                <a16:creationId xmlns:a16="http://schemas.microsoft.com/office/drawing/2014/main" id="{9B0DC7BE-978F-48C5-A8C4-ADE647BB7A8E}"/>
              </a:ext>
            </a:extLst>
          </p:cNvPr>
          <p:cNvPicPr>
            <a:picLocks noChangeAspect="1"/>
          </p:cNvPicPr>
          <p:nvPr/>
        </p:nvPicPr>
        <p:blipFill>
          <a:blip r:embed="rId24"/>
          <a:stretch>
            <a:fillRect/>
          </a:stretch>
        </p:blipFill>
        <p:spPr>
          <a:xfrm>
            <a:off x="9659112" y="231619"/>
            <a:ext cx="1847850" cy="2286000"/>
          </a:xfrm>
          <a:prstGeom prst="rect">
            <a:avLst/>
          </a:prstGeom>
        </p:spPr>
      </p:pic>
      <p:pic>
        <p:nvPicPr>
          <p:cNvPr id="2" name="Picture 1">
            <a:hlinkClick r:id="rId25"/>
            <a:extLst>
              <a:ext uri="{FF2B5EF4-FFF2-40B4-BE49-F238E27FC236}">
                <a16:creationId xmlns:a16="http://schemas.microsoft.com/office/drawing/2014/main" id="{B7AB8AE6-7D27-4C70-96EE-6F247E6A27C5}"/>
              </a:ext>
            </a:extLst>
          </p:cNvPr>
          <p:cNvPicPr>
            <a:picLocks noChangeAspect="1"/>
          </p:cNvPicPr>
          <p:nvPr/>
        </p:nvPicPr>
        <p:blipFill>
          <a:blip r:embed="rId26"/>
          <a:stretch>
            <a:fillRect/>
          </a:stretch>
        </p:blipFill>
        <p:spPr>
          <a:xfrm>
            <a:off x="6633539" y="3338311"/>
            <a:ext cx="1579001" cy="1115665"/>
          </a:xfrm>
          <a:prstGeom prst="rect">
            <a:avLst/>
          </a:prstGeom>
        </p:spPr>
      </p:pic>
      <p:pic>
        <p:nvPicPr>
          <p:cNvPr id="6" name="Picture 5">
            <a:hlinkClick r:id="rId27"/>
            <a:extLst>
              <a:ext uri="{FF2B5EF4-FFF2-40B4-BE49-F238E27FC236}">
                <a16:creationId xmlns:a16="http://schemas.microsoft.com/office/drawing/2014/main" id="{81FF81FF-D1D3-4A64-9FC2-9F8FE9474706}"/>
              </a:ext>
            </a:extLst>
          </p:cNvPr>
          <p:cNvPicPr>
            <a:picLocks noChangeAspect="1"/>
          </p:cNvPicPr>
          <p:nvPr/>
        </p:nvPicPr>
        <p:blipFill>
          <a:blip r:embed="rId28"/>
          <a:stretch>
            <a:fillRect/>
          </a:stretch>
        </p:blipFill>
        <p:spPr>
          <a:xfrm>
            <a:off x="2424418" y="596902"/>
            <a:ext cx="1428750" cy="1762125"/>
          </a:xfrm>
          <a:prstGeom prst="rect">
            <a:avLst/>
          </a:prstGeom>
        </p:spPr>
      </p:pic>
      <p:pic>
        <p:nvPicPr>
          <p:cNvPr id="27" name="Picture 26">
            <a:hlinkClick r:id="rId29"/>
            <a:extLst>
              <a:ext uri="{FF2B5EF4-FFF2-40B4-BE49-F238E27FC236}">
                <a16:creationId xmlns:a16="http://schemas.microsoft.com/office/drawing/2014/main" id="{F6E1D6C4-7150-45D7-9F23-D2A5CE83E3ED}"/>
              </a:ext>
            </a:extLst>
          </p:cNvPr>
          <p:cNvPicPr>
            <a:picLocks noChangeAspect="1"/>
          </p:cNvPicPr>
          <p:nvPr/>
        </p:nvPicPr>
        <p:blipFill>
          <a:blip r:embed="rId30"/>
          <a:stretch>
            <a:fillRect/>
          </a:stretch>
        </p:blipFill>
        <p:spPr>
          <a:xfrm>
            <a:off x="5011267" y="3259862"/>
            <a:ext cx="1585602" cy="1225586"/>
          </a:xfrm>
          <a:prstGeom prst="rect">
            <a:avLst/>
          </a:prstGeom>
        </p:spPr>
      </p:pic>
      <p:pic>
        <p:nvPicPr>
          <p:cNvPr id="9" name="Picture 8">
            <a:hlinkClick r:id="rId31"/>
            <a:extLst>
              <a:ext uri="{FF2B5EF4-FFF2-40B4-BE49-F238E27FC236}">
                <a16:creationId xmlns:a16="http://schemas.microsoft.com/office/drawing/2014/main" id="{FA53EB47-6476-41C5-862A-8DAC034805F5}"/>
              </a:ext>
            </a:extLst>
          </p:cNvPr>
          <p:cNvPicPr>
            <a:picLocks noChangeAspect="1"/>
          </p:cNvPicPr>
          <p:nvPr/>
        </p:nvPicPr>
        <p:blipFill>
          <a:blip r:embed="rId32"/>
          <a:stretch>
            <a:fillRect/>
          </a:stretch>
        </p:blipFill>
        <p:spPr>
          <a:xfrm>
            <a:off x="7042416" y="1850732"/>
            <a:ext cx="1116754" cy="1160548"/>
          </a:xfrm>
          <a:prstGeom prst="rect">
            <a:avLst/>
          </a:prstGeom>
        </p:spPr>
      </p:pic>
      <p:pic>
        <p:nvPicPr>
          <p:cNvPr id="12" name="Picture 11">
            <a:hlinkClick r:id="rId33"/>
            <a:extLst>
              <a:ext uri="{FF2B5EF4-FFF2-40B4-BE49-F238E27FC236}">
                <a16:creationId xmlns:a16="http://schemas.microsoft.com/office/drawing/2014/main" id="{3E651BC8-F7A3-46FC-902D-0C5D716AC925}"/>
              </a:ext>
            </a:extLst>
          </p:cNvPr>
          <p:cNvPicPr>
            <a:picLocks noChangeAspect="1"/>
          </p:cNvPicPr>
          <p:nvPr/>
        </p:nvPicPr>
        <p:blipFill>
          <a:blip r:embed="rId34"/>
          <a:stretch>
            <a:fillRect/>
          </a:stretch>
        </p:blipFill>
        <p:spPr>
          <a:xfrm>
            <a:off x="3849193" y="2971755"/>
            <a:ext cx="1111666" cy="1482221"/>
          </a:xfrm>
          <a:prstGeom prst="rect">
            <a:avLst/>
          </a:prstGeom>
        </p:spPr>
      </p:pic>
      <p:pic>
        <p:nvPicPr>
          <p:cNvPr id="32" name="Google Shape;117;p26">
            <a:hlinkClick r:id="rId35"/>
            <a:extLst>
              <a:ext uri="{FF2B5EF4-FFF2-40B4-BE49-F238E27FC236}">
                <a16:creationId xmlns:a16="http://schemas.microsoft.com/office/drawing/2014/main" id="{9FB00F72-718B-4DCE-9172-E0BAF926B937}"/>
              </a:ext>
            </a:extLst>
          </p:cNvPr>
          <p:cNvPicPr preferRelativeResize="0"/>
          <p:nvPr/>
        </p:nvPicPr>
        <p:blipFill rotWithShape="1">
          <a:blip r:embed="rId7">
            <a:alphaModFix/>
          </a:blip>
          <a:srcRect b="67572"/>
          <a:stretch/>
        </p:blipFill>
        <p:spPr>
          <a:xfrm>
            <a:off x="4871620" y="2325433"/>
            <a:ext cx="4657925" cy="1031262"/>
          </a:xfrm>
          <a:prstGeom prst="rect">
            <a:avLst/>
          </a:prstGeom>
          <a:noFill/>
          <a:ln>
            <a:noFill/>
          </a:ln>
        </p:spPr>
      </p:pic>
      <p:pic>
        <p:nvPicPr>
          <p:cNvPr id="15" name="Picture 14">
            <a:hlinkClick r:id="rId36"/>
            <a:extLst>
              <a:ext uri="{FF2B5EF4-FFF2-40B4-BE49-F238E27FC236}">
                <a16:creationId xmlns:a16="http://schemas.microsoft.com/office/drawing/2014/main" id="{3607BB18-1542-4556-978E-5C82C99E7014}"/>
              </a:ext>
            </a:extLst>
          </p:cNvPr>
          <p:cNvPicPr>
            <a:picLocks noChangeAspect="1"/>
          </p:cNvPicPr>
          <p:nvPr/>
        </p:nvPicPr>
        <p:blipFill>
          <a:blip r:embed="rId37"/>
          <a:stretch>
            <a:fillRect/>
          </a:stretch>
        </p:blipFill>
        <p:spPr>
          <a:xfrm>
            <a:off x="8258610" y="3095464"/>
            <a:ext cx="1116754" cy="1328552"/>
          </a:xfrm>
          <a:prstGeom prst="rect">
            <a:avLst/>
          </a:prstGeom>
        </p:spPr>
      </p:pic>
      <p:pic>
        <p:nvPicPr>
          <p:cNvPr id="35" name="Picture 34">
            <a:hlinkClick r:id="rId38"/>
            <a:extLst>
              <a:ext uri="{FF2B5EF4-FFF2-40B4-BE49-F238E27FC236}">
                <a16:creationId xmlns:a16="http://schemas.microsoft.com/office/drawing/2014/main" id="{E11E6CBA-01D1-496F-8B75-F0864F6D95D3}"/>
              </a:ext>
            </a:extLst>
          </p:cNvPr>
          <p:cNvPicPr>
            <a:picLocks noChangeAspect="1"/>
          </p:cNvPicPr>
          <p:nvPr/>
        </p:nvPicPr>
        <p:blipFill>
          <a:blip r:embed="rId39"/>
          <a:stretch>
            <a:fillRect/>
          </a:stretch>
        </p:blipFill>
        <p:spPr>
          <a:xfrm>
            <a:off x="8203508" y="1701804"/>
            <a:ext cx="1026546" cy="1268402"/>
          </a:xfrm>
          <a:prstGeom prst="rect">
            <a:avLst/>
          </a:prstGeom>
        </p:spPr>
      </p:pic>
      <p:pic>
        <p:nvPicPr>
          <p:cNvPr id="44" name="Picture 43">
            <a:extLst>
              <a:ext uri="{FF2B5EF4-FFF2-40B4-BE49-F238E27FC236}">
                <a16:creationId xmlns:a16="http://schemas.microsoft.com/office/drawing/2014/main" id="{84317BA1-73C2-49DA-98FD-8750FC9C3293}"/>
              </a:ext>
            </a:extLst>
          </p:cNvPr>
          <p:cNvPicPr>
            <a:picLocks noChangeAspect="1"/>
          </p:cNvPicPr>
          <p:nvPr/>
        </p:nvPicPr>
        <p:blipFill>
          <a:blip r:embed="rId40"/>
          <a:stretch>
            <a:fillRect/>
          </a:stretch>
        </p:blipFill>
        <p:spPr>
          <a:xfrm flipH="1">
            <a:off x="9007323" y="3027507"/>
            <a:ext cx="3665667" cy="4773582"/>
          </a:xfrm>
          <a:prstGeom prst="rect">
            <a:avLst/>
          </a:prstGeom>
        </p:spPr>
      </p:pic>
      <p:pic>
        <p:nvPicPr>
          <p:cNvPr id="5" name="Picture 4">
            <a:hlinkClick r:id="rId41"/>
            <a:extLst>
              <a:ext uri="{FF2B5EF4-FFF2-40B4-BE49-F238E27FC236}">
                <a16:creationId xmlns:a16="http://schemas.microsoft.com/office/drawing/2014/main" id="{5C672D08-F632-47CF-A6C6-C2D7852E4339}"/>
              </a:ext>
            </a:extLst>
          </p:cNvPr>
          <p:cNvPicPr>
            <a:picLocks noChangeAspect="1"/>
          </p:cNvPicPr>
          <p:nvPr/>
        </p:nvPicPr>
        <p:blipFill>
          <a:blip r:embed="rId42"/>
          <a:stretch>
            <a:fillRect/>
          </a:stretch>
        </p:blipFill>
        <p:spPr>
          <a:xfrm>
            <a:off x="5217510" y="1819255"/>
            <a:ext cx="1756980" cy="1178528"/>
          </a:xfrm>
          <a:prstGeom prst="rect">
            <a:avLst/>
          </a:prstGeom>
        </p:spPr>
      </p:pic>
      <p:pic>
        <p:nvPicPr>
          <p:cNvPr id="3" name="Audio 2">
            <a:hlinkClick r:id="" action="ppaction://media"/>
            <a:extLst>
              <a:ext uri="{FF2B5EF4-FFF2-40B4-BE49-F238E27FC236}">
                <a16:creationId xmlns:a16="http://schemas.microsoft.com/office/drawing/2014/main" id="{D36EA3A0-CB9A-4B5E-BF55-9AC2FA1FBA14}"/>
              </a:ext>
            </a:extLst>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04963657"/>
      </p:ext>
    </p:extLst>
  </p:cSld>
  <p:clrMapOvr>
    <a:masterClrMapping/>
  </p:clrMapOvr>
  <mc:AlternateContent xmlns:mc="http://schemas.openxmlformats.org/markup-compatibility/2006" xmlns:p14="http://schemas.microsoft.com/office/powerpoint/2010/main">
    <mc:Choice Requires="p14">
      <p:transition spd="slow" p14:dur="2000" advTm="27843"/>
    </mc:Choice>
    <mc:Fallback xmlns="">
      <p:transition spd="slow" advTm="27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2603</TotalTime>
  <Words>787</Words>
  <Application>Microsoft Office PowerPoint</Application>
  <PresentationFormat>Widescreen</PresentationFormat>
  <Paragraphs>70</Paragraphs>
  <Slides>11</Slides>
  <Notes>2</Notes>
  <HiddenSlides>0</HiddenSlides>
  <MMClips>11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vt:i4>
      </vt:variant>
    </vt:vector>
  </HeadingPairs>
  <TitlesOfParts>
    <vt:vector size="20" baseType="lpstr">
      <vt:lpstr>Algerian</vt:lpstr>
      <vt:lpstr>Arial</vt:lpstr>
      <vt:lpstr>Arial</vt:lpstr>
      <vt:lpstr>Calibri</vt:lpstr>
      <vt:lpstr>Calibri Light</vt:lpstr>
      <vt:lpstr>Garamond</vt:lpstr>
      <vt:lpstr>Loved by the King</vt:lpstr>
      <vt:lpstr>Office Theme</vt:lpstr>
      <vt:lpstr>Organic</vt:lpstr>
      <vt:lpstr>Virtual Classroom Tutorial</vt:lpstr>
      <vt:lpstr>Independent Work Virtual Classrooms</vt:lpstr>
      <vt:lpstr>Independent Work Virtual Classrooms</vt:lpstr>
      <vt:lpstr>Independent Work Virtual Classrooms</vt:lpstr>
      <vt:lpstr>Independent Work Virtual Classrooms</vt:lpstr>
      <vt:lpstr>Independent Work Virtual Classrooms</vt:lpstr>
      <vt:lpstr>EPIC Directions</vt:lpstr>
      <vt:lpstr>Table of Contents</vt:lpstr>
      <vt:lpstr>PowerPoint Presentation</vt:lpstr>
      <vt:lpstr>PowerPoint Presentation</vt:lpstr>
      <vt:lpstr>Feedback encouraged.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Virtual Classroom Tutorial</dc:title>
  <dc:creator>Avery, Kelly</dc:creator>
  <cp:lastModifiedBy>Avery, Kelly</cp:lastModifiedBy>
  <cp:revision>6</cp:revision>
  <dcterms:created xsi:type="dcterms:W3CDTF">2021-01-15T18:55:13Z</dcterms:created>
  <dcterms:modified xsi:type="dcterms:W3CDTF">2021-01-19T20:39:29Z</dcterms:modified>
</cp:coreProperties>
</file>